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 id="2147483768" r:id="rId5"/>
    <p:sldMasterId id="2147483782" r:id="rId6"/>
  </p:sldMasterIdLst>
  <p:notesMasterIdLst>
    <p:notesMasterId r:id="rId49"/>
  </p:notesMasterIdLst>
  <p:handoutMasterIdLst>
    <p:handoutMasterId r:id="rId50"/>
  </p:handoutMasterIdLst>
  <p:sldIdLst>
    <p:sldId id="259" r:id="rId7"/>
    <p:sldId id="290" r:id="rId8"/>
    <p:sldId id="287" r:id="rId9"/>
    <p:sldId id="257" r:id="rId10"/>
    <p:sldId id="292" r:id="rId11"/>
    <p:sldId id="269" r:id="rId12"/>
    <p:sldId id="260" r:id="rId13"/>
    <p:sldId id="295" r:id="rId14"/>
    <p:sldId id="296" r:id="rId15"/>
    <p:sldId id="297" r:id="rId16"/>
    <p:sldId id="298" r:id="rId17"/>
    <p:sldId id="268" r:id="rId18"/>
    <p:sldId id="303" r:id="rId19"/>
    <p:sldId id="299" r:id="rId20"/>
    <p:sldId id="300" r:id="rId21"/>
    <p:sldId id="267" r:id="rId22"/>
    <p:sldId id="266" r:id="rId23"/>
    <p:sldId id="264" r:id="rId24"/>
    <p:sldId id="265" r:id="rId25"/>
    <p:sldId id="271" r:id="rId26"/>
    <p:sldId id="273" r:id="rId27"/>
    <p:sldId id="304" r:id="rId28"/>
    <p:sldId id="291" r:id="rId29"/>
    <p:sldId id="284" r:id="rId30"/>
    <p:sldId id="274" r:id="rId31"/>
    <p:sldId id="280" r:id="rId32"/>
    <p:sldId id="281" r:id="rId33"/>
    <p:sldId id="288" r:id="rId34"/>
    <p:sldId id="286" r:id="rId35"/>
    <p:sldId id="302" r:id="rId36"/>
    <p:sldId id="306" r:id="rId37"/>
    <p:sldId id="294" r:id="rId38"/>
    <p:sldId id="277" r:id="rId39"/>
    <p:sldId id="279" r:id="rId40"/>
    <p:sldId id="276" r:id="rId41"/>
    <p:sldId id="285" r:id="rId42"/>
    <p:sldId id="305" r:id="rId43"/>
    <p:sldId id="282" r:id="rId44"/>
    <p:sldId id="275" r:id="rId45"/>
    <p:sldId id="293" r:id="rId46"/>
    <p:sldId id="278" r:id="rId47"/>
    <p:sldId id="283" r:id="rId48"/>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C3E995-C645-4488-AB16-17BB38A554BC}" v="477" dt="2023-05-11T23:45:35.003"/>
  </p1510:revLst>
</p1510:revInfo>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03" autoAdjust="0"/>
    <p:restoredTop sz="90108" autoAdjust="0"/>
  </p:normalViewPr>
  <p:slideViewPr>
    <p:cSldViewPr snapToGrid="0">
      <p:cViewPr varScale="1">
        <p:scale>
          <a:sx n="68" d="100"/>
          <a:sy n="68" d="100"/>
        </p:scale>
        <p:origin x="490" y="62"/>
      </p:cViewPr>
      <p:guideLst>
        <p:guide orient="horz" pos="2160"/>
        <p:guide pos="3840"/>
      </p:guideLst>
    </p:cSldViewPr>
  </p:slideViewPr>
  <p:notesTextViewPr>
    <p:cViewPr>
      <p:scale>
        <a:sx n="1" d="1"/>
        <a:sy n="1" d="1"/>
      </p:scale>
      <p:origin x="0" y="0"/>
    </p:cViewPr>
  </p:notesTextViewPr>
  <p:notesViewPr>
    <p:cSldViewPr snapToGrid="0" showGuides="1">
      <p:cViewPr varScale="1">
        <p:scale>
          <a:sx n="76" d="100"/>
          <a:sy n="76" d="100"/>
        </p:scale>
        <p:origin x="272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Kloch" userId="c65c78ec813a40eb" providerId="LiveId" clId="{69C3E995-C645-4488-AB16-17BB38A554BC}"/>
    <pc:docChg chg="undo redo custSel addSld delSld modSld sldOrd modMainMaster">
      <pc:chgData name="Mike Kloch" userId="c65c78ec813a40eb" providerId="LiveId" clId="{69C3E995-C645-4488-AB16-17BB38A554BC}" dt="2023-05-12T12:34:30.393" v="4282" actId="729"/>
      <pc:docMkLst>
        <pc:docMk/>
      </pc:docMkLst>
      <pc:sldChg chg="addSp delSp modSp mod modAnim modNotesTx">
        <pc:chgData name="Mike Kloch" userId="c65c78ec813a40eb" providerId="LiveId" clId="{69C3E995-C645-4488-AB16-17BB38A554BC}" dt="2023-05-11T23:44:41.581" v="4258" actId="14100"/>
        <pc:sldMkLst>
          <pc:docMk/>
          <pc:sldMk cId="4082176382" sldId="257"/>
        </pc:sldMkLst>
        <pc:spChg chg="mod">
          <ac:chgData name="Mike Kloch" userId="c65c78ec813a40eb" providerId="LiveId" clId="{69C3E995-C645-4488-AB16-17BB38A554BC}" dt="2023-05-02T22:03:11.963" v="2597" actId="115"/>
          <ac:spMkLst>
            <pc:docMk/>
            <pc:sldMk cId="4082176382" sldId="257"/>
            <ac:spMk id="2" creationId="{00000000-0000-0000-0000-000000000000}"/>
          </ac:spMkLst>
        </pc:spChg>
        <pc:spChg chg="mod">
          <ac:chgData name="Mike Kloch" userId="c65c78ec813a40eb" providerId="LiveId" clId="{69C3E995-C645-4488-AB16-17BB38A554BC}" dt="2023-05-11T23:44:41.581" v="4258" actId="14100"/>
          <ac:spMkLst>
            <pc:docMk/>
            <pc:sldMk cId="4082176382" sldId="257"/>
            <ac:spMk id="3" creationId="{00000000-0000-0000-0000-000000000000}"/>
          </ac:spMkLst>
        </pc:spChg>
        <pc:picChg chg="del">
          <ac:chgData name="Mike Kloch" userId="c65c78ec813a40eb" providerId="LiveId" clId="{69C3E995-C645-4488-AB16-17BB38A554BC}" dt="2023-03-05T19:36:22.288" v="26" actId="478"/>
          <ac:picMkLst>
            <pc:docMk/>
            <pc:sldMk cId="4082176382" sldId="257"/>
            <ac:picMk id="6" creationId="{00000000-0000-0000-0000-000000000000}"/>
          </ac:picMkLst>
        </pc:picChg>
        <pc:picChg chg="add mod ord modCrop">
          <ac:chgData name="Mike Kloch" userId="c65c78ec813a40eb" providerId="LiveId" clId="{69C3E995-C645-4488-AB16-17BB38A554BC}" dt="2023-05-05T14:56:22.742" v="2969" actId="166"/>
          <ac:picMkLst>
            <pc:docMk/>
            <pc:sldMk cId="4082176382" sldId="257"/>
            <ac:picMk id="7" creationId="{594DE8D7-8023-605F-7598-1F272E2D3B55}"/>
          </ac:picMkLst>
        </pc:picChg>
        <pc:picChg chg="add mod">
          <ac:chgData name="Mike Kloch" userId="c65c78ec813a40eb" providerId="LiveId" clId="{69C3E995-C645-4488-AB16-17BB38A554BC}" dt="2023-05-02T22:02:21.244" v="2593" actId="1076"/>
          <ac:picMkLst>
            <pc:docMk/>
            <pc:sldMk cId="4082176382" sldId="257"/>
            <ac:picMk id="8" creationId="{7F5E69FB-5F71-D965-B16C-A5E1224B80F8}"/>
          </ac:picMkLst>
        </pc:picChg>
        <pc:picChg chg="add del mod">
          <ac:chgData name="Mike Kloch" userId="c65c78ec813a40eb" providerId="LiveId" clId="{69C3E995-C645-4488-AB16-17BB38A554BC}" dt="2023-05-05T14:53:01.128" v="2963" actId="478"/>
          <ac:picMkLst>
            <pc:docMk/>
            <pc:sldMk cId="4082176382" sldId="257"/>
            <ac:picMk id="9" creationId="{5659BB1D-A4E4-5253-DD0A-B4F187E3FEB8}"/>
          </ac:picMkLst>
        </pc:picChg>
        <pc:picChg chg="add mod">
          <ac:chgData name="Mike Kloch" userId="c65c78ec813a40eb" providerId="LiveId" clId="{69C3E995-C645-4488-AB16-17BB38A554BC}" dt="2023-05-05T14:55:48.534" v="2967" actId="1076"/>
          <ac:picMkLst>
            <pc:docMk/>
            <pc:sldMk cId="4082176382" sldId="257"/>
            <ac:picMk id="10" creationId="{D499D8F5-16C3-D5F0-15C8-0A5A2E3297A2}"/>
          </ac:picMkLst>
        </pc:picChg>
        <pc:picChg chg="mod">
          <ac:chgData name="Mike Kloch" userId="c65c78ec813a40eb" providerId="LiveId" clId="{69C3E995-C645-4488-AB16-17BB38A554BC}" dt="2023-05-02T22:02:51.507" v="2596" actId="14100"/>
          <ac:picMkLst>
            <pc:docMk/>
            <pc:sldMk cId="4082176382" sldId="257"/>
            <ac:picMk id="11" creationId="{F82BBA6E-8E27-3FD8-F57D-E9A82A0C008F}"/>
          </ac:picMkLst>
        </pc:picChg>
      </pc:sldChg>
      <pc:sldChg chg="addSp delSp modSp mod setBg">
        <pc:chgData name="Mike Kloch" userId="c65c78ec813a40eb" providerId="LiveId" clId="{69C3E995-C645-4488-AB16-17BB38A554BC}" dt="2023-05-05T16:40:35.400" v="4017" actId="1076"/>
        <pc:sldMkLst>
          <pc:docMk/>
          <pc:sldMk cId="3866448134" sldId="259"/>
        </pc:sldMkLst>
        <pc:spChg chg="del mod">
          <ac:chgData name="Mike Kloch" userId="c65c78ec813a40eb" providerId="LiveId" clId="{69C3E995-C645-4488-AB16-17BB38A554BC}" dt="2023-04-28T16:04:22.894" v="2550" actId="478"/>
          <ac:spMkLst>
            <pc:docMk/>
            <pc:sldMk cId="3866448134" sldId="259"/>
            <ac:spMk id="2" creationId="{00000000-0000-0000-0000-000000000000}"/>
          </ac:spMkLst>
        </pc:spChg>
        <pc:spChg chg="mod">
          <ac:chgData name="Mike Kloch" userId="c65c78ec813a40eb" providerId="LiveId" clId="{69C3E995-C645-4488-AB16-17BB38A554BC}" dt="2023-05-02T21:53:45.075" v="2580" actId="1076"/>
          <ac:spMkLst>
            <pc:docMk/>
            <pc:sldMk cId="3866448134" sldId="259"/>
            <ac:spMk id="3" creationId="{00000000-0000-0000-0000-000000000000}"/>
          </ac:spMkLst>
        </pc:spChg>
        <pc:spChg chg="add del mod">
          <ac:chgData name="Mike Kloch" userId="c65c78ec813a40eb" providerId="LiveId" clId="{69C3E995-C645-4488-AB16-17BB38A554BC}" dt="2023-04-28T16:04:33.132" v="2553" actId="478"/>
          <ac:spMkLst>
            <pc:docMk/>
            <pc:sldMk cId="3866448134" sldId="259"/>
            <ac:spMk id="6" creationId="{C21F648B-E437-5308-D705-18142BB92601}"/>
          </ac:spMkLst>
        </pc:spChg>
        <pc:picChg chg="add del mod">
          <ac:chgData name="Mike Kloch" userId="c65c78ec813a40eb" providerId="LiveId" clId="{69C3E995-C645-4488-AB16-17BB38A554BC}" dt="2023-05-05T16:40:05.692" v="4007" actId="931"/>
          <ac:picMkLst>
            <pc:docMk/>
            <pc:sldMk cId="3866448134" sldId="259"/>
            <ac:picMk id="4" creationId="{D3967D85-82BD-7674-919F-47359C93B5AC}"/>
          </ac:picMkLst>
        </pc:picChg>
        <pc:picChg chg="del mod">
          <ac:chgData name="Mike Kloch" userId="c65c78ec813a40eb" providerId="LiveId" clId="{69C3E995-C645-4488-AB16-17BB38A554BC}" dt="2023-05-05T16:40:27.358" v="4012" actId="478"/>
          <ac:picMkLst>
            <pc:docMk/>
            <pc:sldMk cId="3866448134" sldId="259"/>
            <ac:picMk id="5" creationId="{3825E714-B15D-1442-651C-C911E6333FB8}"/>
          </ac:picMkLst>
        </pc:picChg>
        <pc:picChg chg="add mod">
          <ac:chgData name="Mike Kloch" userId="c65c78ec813a40eb" providerId="LiveId" clId="{69C3E995-C645-4488-AB16-17BB38A554BC}" dt="2023-05-05T16:40:35.400" v="4017" actId="1076"/>
          <ac:picMkLst>
            <pc:docMk/>
            <pc:sldMk cId="3866448134" sldId="259"/>
            <ac:picMk id="7" creationId="{B89FEBFB-6998-2239-112F-1C9CBF123507}"/>
          </ac:picMkLst>
        </pc:picChg>
        <pc:picChg chg="add mod">
          <ac:chgData name="Mike Kloch" userId="c65c78ec813a40eb" providerId="LiveId" clId="{69C3E995-C645-4488-AB16-17BB38A554BC}" dt="2023-05-02T21:53:51.471" v="2583" actId="1076"/>
          <ac:picMkLst>
            <pc:docMk/>
            <pc:sldMk cId="3866448134" sldId="259"/>
            <ac:picMk id="1026" creationId="{CDF5DDAE-D9CD-65D6-1987-8E5344C2077B}"/>
          </ac:picMkLst>
        </pc:picChg>
      </pc:sldChg>
      <pc:sldChg chg="addSp modSp mod modAnim">
        <pc:chgData name="Mike Kloch" userId="c65c78ec813a40eb" providerId="LiveId" clId="{69C3E995-C645-4488-AB16-17BB38A554BC}" dt="2023-05-11T23:45:35.059" v="4271" actId="27636"/>
        <pc:sldMkLst>
          <pc:docMk/>
          <pc:sldMk cId="833507040" sldId="260"/>
        </pc:sldMkLst>
        <pc:spChg chg="add mod">
          <ac:chgData name="Mike Kloch" userId="c65c78ec813a40eb" providerId="LiveId" clId="{69C3E995-C645-4488-AB16-17BB38A554BC}" dt="2023-05-02T22:09:50.678" v="2827" actId="1076"/>
          <ac:spMkLst>
            <pc:docMk/>
            <pc:sldMk cId="833507040" sldId="260"/>
            <ac:spMk id="2" creationId="{DEBA1F33-3C7A-9B96-3667-9E862FE1067A}"/>
          </ac:spMkLst>
        </pc:spChg>
        <pc:spChg chg="mod">
          <ac:chgData name="Mike Kloch" userId="c65c78ec813a40eb" providerId="LiveId" clId="{69C3E995-C645-4488-AB16-17BB38A554BC}" dt="2023-04-20T02:57:12.795" v="1264"/>
          <ac:spMkLst>
            <pc:docMk/>
            <pc:sldMk cId="833507040" sldId="260"/>
            <ac:spMk id="13" creationId="{00000000-0000-0000-0000-000000000000}"/>
          </ac:spMkLst>
        </pc:spChg>
        <pc:spChg chg="mod">
          <ac:chgData name="Mike Kloch" userId="c65c78ec813a40eb" providerId="LiveId" clId="{69C3E995-C645-4488-AB16-17BB38A554BC}" dt="2023-05-11T23:45:35.059" v="4271" actId="27636"/>
          <ac:spMkLst>
            <pc:docMk/>
            <pc:sldMk cId="833507040" sldId="260"/>
            <ac:spMk id="14" creationId="{00000000-0000-0000-0000-000000000000}"/>
          </ac:spMkLst>
        </pc:spChg>
        <pc:cxnChg chg="mod">
          <ac:chgData name="Mike Kloch" userId="c65c78ec813a40eb" providerId="LiveId" clId="{69C3E995-C645-4488-AB16-17BB38A554BC}" dt="2023-05-11T15:04:47.609" v="4248" actId="14100"/>
          <ac:cxnSpMkLst>
            <pc:docMk/>
            <pc:sldMk cId="833507040" sldId="260"/>
            <ac:cxnSpMk id="7" creationId="{00000000-0000-0000-0000-000000000000}"/>
          </ac:cxnSpMkLst>
        </pc:cxnChg>
      </pc:sldChg>
      <pc:sldChg chg="modSp modNotesTx">
        <pc:chgData name="Mike Kloch" userId="c65c78ec813a40eb" providerId="LiveId" clId="{69C3E995-C645-4488-AB16-17BB38A554BC}" dt="2023-04-20T16:52:36.930" v="1889" actId="33524"/>
        <pc:sldMkLst>
          <pc:docMk/>
          <pc:sldMk cId="2887056948" sldId="264"/>
        </pc:sldMkLst>
        <pc:spChg chg="mod">
          <ac:chgData name="Mike Kloch" userId="c65c78ec813a40eb" providerId="LiveId" clId="{69C3E995-C645-4488-AB16-17BB38A554BC}" dt="2023-04-20T02:57:12.795" v="1264"/>
          <ac:spMkLst>
            <pc:docMk/>
            <pc:sldMk cId="2887056948" sldId="264"/>
            <ac:spMk id="2" creationId="{00000000-0000-0000-0000-000000000000}"/>
          </ac:spMkLst>
        </pc:spChg>
        <pc:spChg chg="mod">
          <ac:chgData name="Mike Kloch" userId="c65c78ec813a40eb" providerId="LiveId" clId="{69C3E995-C645-4488-AB16-17BB38A554BC}" dt="2023-04-20T02:57:12.795" v="1264"/>
          <ac:spMkLst>
            <pc:docMk/>
            <pc:sldMk cId="2887056948" sldId="264"/>
            <ac:spMk id="3" creationId="{00000000-0000-0000-0000-000000000000}"/>
          </ac:spMkLst>
        </pc:spChg>
      </pc:sldChg>
      <pc:sldChg chg="modSp modAnim modNotesTx">
        <pc:chgData name="Mike Kloch" userId="c65c78ec813a40eb" providerId="LiveId" clId="{69C3E995-C645-4488-AB16-17BB38A554BC}" dt="2023-05-11T15:44:32.841" v="4252"/>
        <pc:sldMkLst>
          <pc:docMk/>
          <pc:sldMk cId="3214796158" sldId="265"/>
        </pc:sldMkLst>
        <pc:spChg chg="mod">
          <ac:chgData name="Mike Kloch" userId="c65c78ec813a40eb" providerId="LiveId" clId="{69C3E995-C645-4488-AB16-17BB38A554BC}" dt="2023-04-20T02:57:12.795" v="1264"/>
          <ac:spMkLst>
            <pc:docMk/>
            <pc:sldMk cId="3214796158" sldId="265"/>
            <ac:spMk id="2" creationId="{00000000-0000-0000-0000-000000000000}"/>
          </ac:spMkLst>
        </pc:spChg>
        <pc:spChg chg="mod">
          <ac:chgData name="Mike Kloch" userId="c65c78ec813a40eb" providerId="LiveId" clId="{69C3E995-C645-4488-AB16-17BB38A554BC}" dt="2023-05-05T15:47:08.716" v="3716" actId="20577"/>
          <ac:spMkLst>
            <pc:docMk/>
            <pc:sldMk cId="3214796158" sldId="265"/>
            <ac:spMk id="3" creationId="{00000000-0000-0000-0000-000000000000}"/>
          </ac:spMkLst>
        </pc:spChg>
      </pc:sldChg>
      <pc:sldChg chg="delSp modSp mod delAnim modShow">
        <pc:chgData name="Mike Kloch" userId="c65c78ec813a40eb" providerId="LiveId" clId="{69C3E995-C645-4488-AB16-17BB38A554BC}" dt="2023-05-05T15:45:13.784" v="3694" actId="1076"/>
        <pc:sldMkLst>
          <pc:docMk/>
          <pc:sldMk cId="3769532866" sldId="266"/>
        </pc:sldMkLst>
        <pc:spChg chg="mod">
          <ac:chgData name="Mike Kloch" userId="c65c78ec813a40eb" providerId="LiveId" clId="{69C3E995-C645-4488-AB16-17BB38A554BC}" dt="2023-04-20T02:57:12.795" v="1264"/>
          <ac:spMkLst>
            <pc:docMk/>
            <pc:sldMk cId="3769532866" sldId="266"/>
            <ac:spMk id="2" creationId="{00000000-0000-0000-0000-000000000000}"/>
          </ac:spMkLst>
        </pc:spChg>
        <pc:spChg chg="del">
          <ac:chgData name="Mike Kloch" userId="c65c78ec813a40eb" providerId="LiveId" clId="{69C3E995-C645-4488-AB16-17BB38A554BC}" dt="2023-04-20T03:05:52.678" v="1457" actId="21"/>
          <ac:spMkLst>
            <pc:docMk/>
            <pc:sldMk cId="3769532866" sldId="266"/>
            <ac:spMk id="7" creationId="{00000000-0000-0000-0000-000000000000}"/>
          </ac:spMkLst>
        </pc:spChg>
        <pc:spChg chg="mod">
          <ac:chgData name="Mike Kloch" userId="c65c78ec813a40eb" providerId="LiveId" clId="{69C3E995-C645-4488-AB16-17BB38A554BC}" dt="2023-05-05T15:45:13.784" v="3694" actId="1076"/>
          <ac:spMkLst>
            <pc:docMk/>
            <pc:sldMk cId="3769532866" sldId="266"/>
            <ac:spMk id="32" creationId="{00000000-0000-0000-0000-000000000000}"/>
          </ac:spMkLst>
        </pc:spChg>
        <pc:spChg chg="del">
          <ac:chgData name="Mike Kloch" userId="c65c78ec813a40eb" providerId="LiveId" clId="{69C3E995-C645-4488-AB16-17BB38A554BC}" dt="2023-04-20T03:05:52.678" v="1457" actId="21"/>
          <ac:spMkLst>
            <pc:docMk/>
            <pc:sldMk cId="3769532866" sldId="266"/>
            <ac:spMk id="34" creationId="{00000000-0000-0000-0000-000000000000}"/>
          </ac:spMkLst>
        </pc:spChg>
        <pc:cxnChg chg="mod">
          <ac:chgData name="Mike Kloch" userId="c65c78ec813a40eb" providerId="LiveId" clId="{69C3E995-C645-4488-AB16-17BB38A554BC}" dt="2023-05-05T15:45:11.610" v="3693" actId="14100"/>
          <ac:cxnSpMkLst>
            <pc:docMk/>
            <pc:sldMk cId="3769532866" sldId="266"/>
            <ac:cxnSpMk id="22" creationId="{00000000-0000-0000-0000-000000000000}"/>
          </ac:cxnSpMkLst>
        </pc:cxnChg>
      </pc:sldChg>
      <pc:sldChg chg="addSp modSp mod modAnim modNotesTx">
        <pc:chgData name="Mike Kloch" userId="c65c78ec813a40eb" providerId="LiveId" clId="{69C3E995-C645-4488-AB16-17BB38A554BC}" dt="2023-05-05T15:44:20.595" v="3692" actId="1076"/>
        <pc:sldMkLst>
          <pc:docMk/>
          <pc:sldMk cId="0" sldId="267"/>
        </pc:sldMkLst>
        <pc:spChg chg="mod">
          <ac:chgData name="Mike Kloch" userId="c65c78ec813a40eb" providerId="LiveId" clId="{69C3E995-C645-4488-AB16-17BB38A554BC}" dt="2023-04-20T02:57:12.795" v="1264"/>
          <ac:spMkLst>
            <pc:docMk/>
            <pc:sldMk cId="0" sldId="267"/>
            <ac:spMk id="2" creationId="{00000000-0000-0000-0000-000000000000}"/>
          </ac:spMkLst>
        </pc:spChg>
        <pc:spChg chg="add mod">
          <ac:chgData name="Mike Kloch" userId="c65c78ec813a40eb" providerId="LiveId" clId="{69C3E995-C645-4488-AB16-17BB38A554BC}" dt="2023-05-05T15:44:20.595" v="3692" actId="1076"/>
          <ac:spMkLst>
            <pc:docMk/>
            <pc:sldMk cId="0" sldId="267"/>
            <ac:spMk id="21" creationId="{A063EBDA-B643-162A-2CD2-DD88858BA2B3}"/>
          </ac:spMkLst>
        </pc:spChg>
        <pc:spChg chg="add mod">
          <ac:chgData name="Mike Kloch" userId="c65c78ec813a40eb" providerId="LiveId" clId="{69C3E995-C645-4488-AB16-17BB38A554BC}" dt="2023-05-02T22:23:52.467" v="2949" actId="1076"/>
          <ac:spMkLst>
            <pc:docMk/>
            <pc:sldMk cId="0" sldId="267"/>
            <ac:spMk id="26" creationId="{95102B0D-81A6-A711-8D64-9A85C34F2138}"/>
          </ac:spMkLst>
        </pc:spChg>
        <pc:cxnChg chg="add mod">
          <ac:chgData name="Mike Kloch" userId="c65c78ec813a40eb" providerId="LiveId" clId="{69C3E995-C645-4488-AB16-17BB38A554BC}" dt="2023-05-02T22:23:28.862" v="2928" actId="692"/>
          <ac:cxnSpMkLst>
            <pc:docMk/>
            <pc:sldMk cId="0" sldId="267"/>
            <ac:cxnSpMk id="20" creationId="{F78B4CA4-E2D9-F058-A0B4-B39C1F1522FA}"/>
          </ac:cxnSpMkLst>
        </pc:cxnChg>
      </pc:sldChg>
      <pc:sldChg chg="addSp modSp mod">
        <pc:chgData name="Mike Kloch" userId="c65c78ec813a40eb" providerId="LiveId" clId="{69C3E995-C645-4488-AB16-17BB38A554BC}" dt="2023-05-11T01:06:32.427" v="4167" actId="20577"/>
        <pc:sldMkLst>
          <pc:docMk/>
          <pc:sldMk cId="0" sldId="268"/>
        </pc:sldMkLst>
        <pc:spChg chg="mod">
          <ac:chgData name="Mike Kloch" userId="c65c78ec813a40eb" providerId="LiveId" clId="{69C3E995-C645-4488-AB16-17BB38A554BC}" dt="2023-04-20T02:57:12.795" v="1264"/>
          <ac:spMkLst>
            <pc:docMk/>
            <pc:sldMk cId="0" sldId="268"/>
            <ac:spMk id="2" creationId="{00000000-0000-0000-0000-000000000000}"/>
          </ac:spMkLst>
        </pc:spChg>
        <pc:spChg chg="mod">
          <ac:chgData name="Mike Kloch" userId="c65c78ec813a40eb" providerId="LiveId" clId="{69C3E995-C645-4488-AB16-17BB38A554BC}" dt="2023-05-11T01:06:32.427" v="4167" actId="20577"/>
          <ac:spMkLst>
            <pc:docMk/>
            <pc:sldMk cId="0" sldId="268"/>
            <ac:spMk id="3" creationId="{00000000-0000-0000-0000-000000000000}"/>
          </ac:spMkLst>
        </pc:spChg>
        <pc:picChg chg="add mod">
          <ac:chgData name="Mike Kloch" userId="c65c78ec813a40eb" providerId="LiveId" clId="{69C3E995-C645-4488-AB16-17BB38A554BC}" dt="2023-05-11T01:00:57.995" v="4130" actId="14100"/>
          <ac:picMkLst>
            <pc:docMk/>
            <pc:sldMk cId="0" sldId="268"/>
            <ac:picMk id="6" creationId="{4FF41EF5-61C5-8C1E-1EBE-7A9134199FBE}"/>
          </ac:picMkLst>
        </pc:picChg>
      </pc:sldChg>
      <pc:sldChg chg="modSp mod">
        <pc:chgData name="Mike Kloch" userId="c65c78ec813a40eb" providerId="LiveId" clId="{69C3E995-C645-4488-AB16-17BB38A554BC}" dt="2023-05-11T23:45:23.547" v="4269" actId="27636"/>
        <pc:sldMkLst>
          <pc:docMk/>
          <pc:sldMk cId="0" sldId="269"/>
        </pc:sldMkLst>
        <pc:spChg chg="mod">
          <ac:chgData name="Mike Kloch" userId="c65c78ec813a40eb" providerId="LiveId" clId="{69C3E995-C645-4488-AB16-17BB38A554BC}" dt="2023-04-20T02:57:12.795" v="1264"/>
          <ac:spMkLst>
            <pc:docMk/>
            <pc:sldMk cId="0" sldId="269"/>
            <ac:spMk id="2" creationId="{00000000-0000-0000-0000-000000000000}"/>
          </ac:spMkLst>
        </pc:spChg>
        <pc:spChg chg="mod">
          <ac:chgData name="Mike Kloch" userId="c65c78ec813a40eb" providerId="LiveId" clId="{69C3E995-C645-4488-AB16-17BB38A554BC}" dt="2023-05-11T23:45:23.547" v="4269" actId="27636"/>
          <ac:spMkLst>
            <pc:docMk/>
            <pc:sldMk cId="0" sldId="269"/>
            <ac:spMk id="3" creationId="{00000000-0000-0000-0000-000000000000}"/>
          </ac:spMkLst>
        </pc:spChg>
      </pc:sldChg>
      <pc:sldChg chg="del mod modShow">
        <pc:chgData name="Mike Kloch" userId="c65c78ec813a40eb" providerId="LiveId" clId="{69C3E995-C645-4488-AB16-17BB38A554BC}" dt="2023-04-18T23:34:13.374" v="108" actId="2696"/>
        <pc:sldMkLst>
          <pc:docMk/>
          <pc:sldMk cId="0" sldId="270"/>
        </pc:sldMkLst>
      </pc:sldChg>
      <pc:sldChg chg="addSp delSp modSp mod addAnim delAnim modAnim">
        <pc:chgData name="Mike Kloch" userId="c65c78ec813a40eb" providerId="LiveId" clId="{69C3E995-C645-4488-AB16-17BB38A554BC}" dt="2023-05-05T16:14:17.470" v="3810" actId="14100"/>
        <pc:sldMkLst>
          <pc:docMk/>
          <pc:sldMk cId="0" sldId="271"/>
        </pc:sldMkLst>
        <pc:spChg chg="mod">
          <ac:chgData name="Mike Kloch" userId="c65c78ec813a40eb" providerId="LiveId" clId="{69C3E995-C645-4488-AB16-17BB38A554BC}" dt="2023-04-20T02:57:12.795" v="1264"/>
          <ac:spMkLst>
            <pc:docMk/>
            <pc:sldMk cId="0" sldId="271"/>
            <ac:spMk id="2" creationId="{00000000-0000-0000-0000-000000000000}"/>
          </ac:spMkLst>
        </pc:spChg>
        <pc:spChg chg="add del mod">
          <ac:chgData name="Mike Kloch" userId="c65c78ec813a40eb" providerId="LiveId" clId="{69C3E995-C645-4488-AB16-17BB38A554BC}" dt="2023-05-05T16:14:17.470" v="3810" actId="14100"/>
          <ac:spMkLst>
            <pc:docMk/>
            <pc:sldMk cId="0" sldId="271"/>
            <ac:spMk id="14" creationId="{00000000-0000-0000-0000-000000000000}"/>
          </ac:spMkLst>
        </pc:spChg>
        <pc:spChg chg="mod">
          <ac:chgData name="Mike Kloch" userId="c65c78ec813a40eb" providerId="LiveId" clId="{69C3E995-C645-4488-AB16-17BB38A554BC}" dt="2023-05-05T16:14:12.228" v="3803" actId="1076"/>
          <ac:spMkLst>
            <pc:docMk/>
            <pc:sldMk cId="0" sldId="271"/>
            <ac:spMk id="29" creationId="{00000000-0000-0000-0000-000000000000}"/>
          </ac:spMkLst>
        </pc:spChg>
        <pc:cxnChg chg="add del mod">
          <ac:chgData name="Mike Kloch" userId="c65c78ec813a40eb" providerId="LiveId" clId="{69C3E995-C645-4488-AB16-17BB38A554BC}" dt="2023-05-05T16:14:14.378" v="3808"/>
          <ac:cxnSpMkLst>
            <pc:docMk/>
            <pc:sldMk cId="0" sldId="271"/>
            <ac:cxnSpMk id="16" creationId="{9E623194-0DB2-4A92-A067-2506DB3236BE}"/>
          </ac:cxnSpMkLst>
        </pc:cxnChg>
      </pc:sldChg>
      <pc:sldChg chg="modSp mod modShow">
        <pc:chgData name="Mike Kloch" userId="c65c78ec813a40eb" providerId="LiveId" clId="{69C3E995-C645-4488-AB16-17BB38A554BC}" dt="2023-04-20T15:07:28.949" v="1547" actId="729"/>
        <pc:sldMkLst>
          <pc:docMk/>
          <pc:sldMk cId="0" sldId="273"/>
        </pc:sldMkLst>
        <pc:spChg chg="mod">
          <ac:chgData name="Mike Kloch" userId="c65c78ec813a40eb" providerId="LiveId" clId="{69C3E995-C645-4488-AB16-17BB38A554BC}" dt="2023-04-20T02:57:12.795" v="1264"/>
          <ac:spMkLst>
            <pc:docMk/>
            <pc:sldMk cId="0" sldId="273"/>
            <ac:spMk id="2" creationId="{00000000-0000-0000-0000-000000000000}"/>
          </ac:spMkLst>
        </pc:spChg>
        <pc:spChg chg="mod">
          <ac:chgData name="Mike Kloch" userId="c65c78ec813a40eb" providerId="LiveId" clId="{69C3E995-C645-4488-AB16-17BB38A554BC}" dt="2023-03-05T20:28:08.692" v="107" actId="14100"/>
          <ac:spMkLst>
            <pc:docMk/>
            <pc:sldMk cId="0" sldId="273"/>
            <ac:spMk id="31" creationId="{00000000-0000-0000-0000-000000000000}"/>
          </ac:spMkLst>
        </pc:spChg>
      </pc:sldChg>
      <pc:sldChg chg="modSp">
        <pc:chgData name="Mike Kloch" userId="c65c78ec813a40eb" providerId="LiveId" clId="{69C3E995-C645-4488-AB16-17BB38A554BC}" dt="2023-04-20T02:57:12.795" v="1264"/>
        <pc:sldMkLst>
          <pc:docMk/>
          <pc:sldMk cId="0" sldId="274"/>
        </pc:sldMkLst>
        <pc:spChg chg="mod">
          <ac:chgData name="Mike Kloch" userId="c65c78ec813a40eb" providerId="LiveId" clId="{69C3E995-C645-4488-AB16-17BB38A554BC}" dt="2023-04-20T02:57:12.795" v="1264"/>
          <ac:spMkLst>
            <pc:docMk/>
            <pc:sldMk cId="0" sldId="274"/>
            <ac:spMk id="2" creationId="{00000000-0000-0000-0000-000000000000}"/>
          </ac:spMkLst>
        </pc:spChg>
      </pc:sldChg>
      <pc:sldChg chg="modSp mod">
        <pc:chgData name="Mike Kloch" userId="c65c78ec813a40eb" providerId="LiveId" clId="{69C3E995-C645-4488-AB16-17BB38A554BC}" dt="2023-05-11T00:57:12.438" v="4127" actId="20577"/>
        <pc:sldMkLst>
          <pc:docMk/>
          <pc:sldMk cId="2443454476" sldId="275"/>
        </pc:sldMkLst>
        <pc:spChg chg="mod">
          <ac:chgData name="Mike Kloch" userId="c65c78ec813a40eb" providerId="LiveId" clId="{69C3E995-C645-4488-AB16-17BB38A554BC}" dt="2023-04-20T02:57:12.795" v="1264"/>
          <ac:spMkLst>
            <pc:docMk/>
            <pc:sldMk cId="2443454476" sldId="275"/>
            <ac:spMk id="2" creationId="{00000000-0000-0000-0000-000000000000}"/>
          </ac:spMkLst>
        </pc:spChg>
        <pc:spChg chg="mod">
          <ac:chgData name="Mike Kloch" userId="c65c78ec813a40eb" providerId="LiveId" clId="{69C3E995-C645-4488-AB16-17BB38A554BC}" dt="2023-05-11T00:57:12.438" v="4127" actId="20577"/>
          <ac:spMkLst>
            <pc:docMk/>
            <pc:sldMk cId="2443454476" sldId="275"/>
            <ac:spMk id="3" creationId="{00000000-0000-0000-0000-000000000000}"/>
          </ac:spMkLst>
        </pc:spChg>
      </pc:sldChg>
      <pc:sldChg chg="modSp mod">
        <pc:chgData name="Mike Kloch" userId="c65c78ec813a40eb" providerId="LiveId" clId="{69C3E995-C645-4488-AB16-17BB38A554BC}" dt="2023-05-10T18:14:28.331" v="4034" actId="20577"/>
        <pc:sldMkLst>
          <pc:docMk/>
          <pc:sldMk cId="1899990114" sldId="276"/>
        </pc:sldMkLst>
        <pc:spChg chg="mod">
          <ac:chgData name="Mike Kloch" userId="c65c78ec813a40eb" providerId="LiveId" clId="{69C3E995-C645-4488-AB16-17BB38A554BC}" dt="2023-05-10T18:14:04.566" v="4027" actId="20577"/>
          <ac:spMkLst>
            <pc:docMk/>
            <pc:sldMk cId="1899990114" sldId="276"/>
            <ac:spMk id="2" creationId="{00000000-0000-0000-0000-000000000000}"/>
          </ac:spMkLst>
        </pc:spChg>
        <pc:spChg chg="mod">
          <ac:chgData name="Mike Kloch" userId="c65c78ec813a40eb" providerId="LiveId" clId="{69C3E995-C645-4488-AB16-17BB38A554BC}" dt="2023-05-10T18:14:28.331" v="4034" actId="20577"/>
          <ac:spMkLst>
            <pc:docMk/>
            <pc:sldMk cId="1899990114" sldId="276"/>
            <ac:spMk id="3" creationId="{00000000-0000-0000-0000-000000000000}"/>
          </ac:spMkLst>
        </pc:spChg>
      </pc:sldChg>
      <pc:sldChg chg="modSp mod modShow">
        <pc:chgData name="Mike Kloch" userId="c65c78ec813a40eb" providerId="LiveId" clId="{69C3E995-C645-4488-AB16-17BB38A554BC}" dt="2023-05-12T12:33:42.325" v="4278" actId="729"/>
        <pc:sldMkLst>
          <pc:docMk/>
          <pc:sldMk cId="3974521601" sldId="277"/>
        </pc:sldMkLst>
        <pc:spChg chg="mod">
          <ac:chgData name="Mike Kloch" userId="c65c78ec813a40eb" providerId="LiveId" clId="{69C3E995-C645-4488-AB16-17BB38A554BC}" dt="2023-04-20T02:57:12.795" v="1264"/>
          <ac:spMkLst>
            <pc:docMk/>
            <pc:sldMk cId="3974521601" sldId="277"/>
            <ac:spMk id="2" creationId="{00000000-0000-0000-0000-000000000000}"/>
          </ac:spMkLst>
        </pc:spChg>
        <pc:spChg chg="mod">
          <ac:chgData name="Mike Kloch" userId="c65c78ec813a40eb" providerId="LiveId" clId="{69C3E995-C645-4488-AB16-17BB38A554BC}" dt="2023-04-20T02:57:12.795" v="1264"/>
          <ac:spMkLst>
            <pc:docMk/>
            <pc:sldMk cId="3974521601" sldId="277"/>
            <ac:spMk id="3" creationId="{00000000-0000-0000-0000-000000000000}"/>
          </ac:spMkLst>
        </pc:spChg>
      </pc:sldChg>
      <pc:sldChg chg="addSp modSp mod">
        <pc:chgData name="Mike Kloch" userId="c65c78ec813a40eb" providerId="LiveId" clId="{69C3E995-C645-4488-AB16-17BB38A554BC}" dt="2023-05-05T16:41:10.959" v="4021" actId="14100"/>
        <pc:sldMkLst>
          <pc:docMk/>
          <pc:sldMk cId="0" sldId="278"/>
        </pc:sldMkLst>
        <pc:spChg chg="mod">
          <ac:chgData name="Mike Kloch" userId="c65c78ec813a40eb" providerId="LiveId" clId="{69C3E995-C645-4488-AB16-17BB38A554BC}" dt="2023-04-20T02:57:12.795" v="1264"/>
          <ac:spMkLst>
            <pc:docMk/>
            <pc:sldMk cId="0" sldId="278"/>
            <ac:spMk id="2" creationId="{00000000-0000-0000-0000-000000000000}"/>
          </ac:spMkLst>
        </pc:spChg>
        <pc:spChg chg="mod">
          <ac:chgData name="Mike Kloch" userId="c65c78ec813a40eb" providerId="LiveId" clId="{69C3E995-C645-4488-AB16-17BB38A554BC}" dt="2023-04-20T02:57:12.795" v="1264"/>
          <ac:spMkLst>
            <pc:docMk/>
            <pc:sldMk cId="0" sldId="278"/>
            <ac:spMk id="3" creationId="{00000000-0000-0000-0000-000000000000}"/>
          </ac:spMkLst>
        </pc:spChg>
        <pc:picChg chg="add mod">
          <ac:chgData name="Mike Kloch" userId="c65c78ec813a40eb" providerId="LiveId" clId="{69C3E995-C645-4488-AB16-17BB38A554BC}" dt="2023-05-05T16:41:10.959" v="4021" actId="14100"/>
          <ac:picMkLst>
            <pc:docMk/>
            <pc:sldMk cId="0" sldId="278"/>
            <ac:picMk id="4" creationId="{2B3C3519-E759-C597-4B17-435AFC3A8310}"/>
          </ac:picMkLst>
        </pc:picChg>
      </pc:sldChg>
      <pc:sldChg chg="modSp mod modShow">
        <pc:chgData name="Mike Kloch" userId="c65c78ec813a40eb" providerId="LiveId" clId="{69C3E995-C645-4488-AB16-17BB38A554BC}" dt="2023-05-12T12:33:47.225" v="4279" actId="729"/>
        <pc:sldMkLst>
          <pc:docMk/>
          <pc:sldMk cId="0" sldId="279"/>
        </pc:sldMkLst>
        <pc:spChg chg="mod">
          <ac:chgData name="Mike Kloch" userId="c65c78ec813a40eb" providerId="LiveId" clId="{69C3E995-C645-4488-AB16-17BB38A554BC}" dt="2023-04-20T02:57:12.795" v="1264"/>
          <ac:spMkLst>
            <pc:docMk/>
            <pc:sldMk cId="0" sldId="279"/>
            <ac:spMk id="2" creationId="{00000000-0000-0000-0000-000000000000}"/>
          </ac:spMkLst>
        </pc:spChg>
      </pc:sldChg>
      <pc:sldChg chg="modSp mod modNotes modNotesTx">
        <pc:chgData name="Mike Kloch" userId="c65c78ec813a40eb" providerId="LiveId" clId="{69C3E995-C645-4488-AB16-17BB38A554BC}" dt="2023-04-28T16:06:23.016" v="2575" actId="27636"/>
        <pc:sldMkLst>
          <pc:docMk/>
          <pc:sldMk cId="0" sldId="280"/>
        </pc:sldMkLst>
        <pc:spChg chg="mod">
          <ac:chgData name="Mike Kloch" userId="c65c78ec813a40eb" providerId="LiveId" clId="{69C3E995-C645-4488-AB16-17BB38A554BC}" dt="2023-04-20T02:57:12.795" v="1264"/>
          <ac:spMkLst>
            <pc:docMk/>
            <pc:sldMk cId="0" sldId="280"/>
            <ac:spMk id="2" creationId="{00000000-0000-0000-0000-000000000000}"/>
          </ac:spMkLst>
        </pc:spChg>
        <pc:picChg chg="mod">
          <ac:chgData name="Mike Kloch" userId="c65c78ec813a40eb" providerId="LiveId" clId="{69C3E995-C645-4488-AB16-17BB38A554BC}" dt="2023-04-28T16:00:47.530" v="2548" actId="1076"/>
          <ac:picMkLst>
            <pc:docMk/>
            <pc:sldMk cId="0" sldId="280"/>
            <ac:picMk id="5" creationId="{00000000-0000-0000-0000-000000000000}"/>
          </ac:picMkLst>
        </pc:picChg>
        <pc:picChg chg="mod">
          <ac:chgData name="Mike Kloch" userId="c65c78ec813a40eb" providerId="LiveId" clId="{69C3E995-C645-4488-AB16-17BB38A554BC}" dt="2023-04-28T16:00:41.657" v="2546" actId="14100"/>
          <ac:picMkLst>
            <pc:docMk/>
            <pc:sldMk cId="0" sldId="280"/>
            <ac:picMk id="7" creationId="{00000000-0000-0000-0000-000000000000}"/>
          </ac:picMkLst>
        </pc:picChg>
      </pc:sldChg>
      <pc:sldChg chg="modSp">
        <pc:chgData name="Mike Kloch" userId="c65c78ec813a40eb" providerId="LiveId" clId="{69C3E995-C645-4488-AB16-17BB38A554BC}" dt="2023-04-20T02:57:12.795" v="1264"/>
        <pc:sldMkLst>
          <pc:docMk/>
          <pc:sldMk cId="0" sldId="281"/>
        </pc:sldMkLst>
        <pc:spChg chg="mod">
          <ac:chgData name="Mike Kloch" userId="c65c78ec813a40eb" providerId="LiveId" clId="{69C3E995-C645-4488-AB16-17BB38A554BC}" dt="2023-04-20T02:57:12.795" v="1264"/>
          <ac:spMkLst>
            <pc:docMk/>
            <pc:sldMk cId="0" sldId="281"/>
            <ac:spMk id="2" creationId="{00000000-0000-0000-0000-000000000000}"/>
          </ac:spMkLst>
        </pc:spChg>
        <pc:spChg chg="mod">
          <ac:chgData name="Mike Kloch" userId="c65c78ec813a40eb" providerId="LiveId" clId="{69C3E995-C645-4488-AB16-17BB38A554BC}" dt="2023-04-20T02:57:12.795" v="1264"/>
          <ac:spMkLst>
            <pc:docMk/>
            <pc:sldMk cId="0" sldId="281"/>
            <ac:spMk id="3" creationId="{00000000-0000-0000-0000-000000000000}"/>
          </ac:spMkLst>
        </pc:spChg>
      </pc:sldChg>
      <pc:sldChg chg="modSp mod modShow">
        <pc:chgData name="Mike Kloch" userId="c65c78ec813a40eb" providerId="LiveId" clId="{69C3E995-C645-4488-AB16-17BB38A554BC}" dt="2023-05-12T12:34:04.139" v="4281" actId="729"/>
        <pc:sldMkLst>
          <pc:docMk/>
          <pc:sldMk cId="0" sldId="282"/>
        </pc:sldMkLst>
        <pc:spChg chg="mod">
          <ac:chgData name="Mike Kloch" userId="c65c78ec813a40eb" providerId="LiveId" clId="{69C3E995-C645-4488-AB16-17BB38A554BC}" dt="2023-04-20T02:57:12.795" v="1264"/>
          <ac:spMkLst>
            <pc:docMk/>
            <pc:sldMk cId="0" sldId="282"/>
            <ac:spMk id="2" creationId="{00000000-0000-0000-0000-000000000000}"/>
          </ac:spMkLst>
        </pc:spChg>
        <pc:spChg chg="mod">
          <ac:chgData name="Mike Kloch" userId="c65c78ec813a40eb" providerId="LiveId" clId="{69C3E995-C645-4488-AB16-17BB38A554BC}" dt="2023-04-20T02:57:12.795" v="1264"/>
          <ac:spMkLst>
            <pc:docMk/>
            <pc:sldMk cId="0" sldId="282"/>
            <ac:spMk id="3" creationId="{00000000-0000-0000-0000-000000000000}"/>
          </ac:spMkLst>
        </pc:spChg>
      </pc:sldChg>
      <pc:sldChg chg="modSp mod modShow">
        <pc:chgData name="Mike Kloch" userId="c65c78ec813a40eb" providerId="LiveId" clId="{69C3E995-C645-4488-AB16-17BB38A554BC}" dt="2023-05-12T12:34:30.393" v="4282" actId="729"/>
        <pc:sldMkLst>
          <pc:docMk/>
          <pc:sldMk cId="0" sldId="283"/>
        </pc:sldMkLst>
        <pc:spChg chg="mod">
          <ac:chgData name="Mike Kloch" userId="c65c78ec813a40eb" providerId="LiveId" clId="{69C3E995-C645-4488-AB16-17BB38A554BC}" dt="2023-04-20T02:57:12.795" v="1264"/>
          <ac:spMkLst>
            <pc:docMk/>
            <pc:sldMk cId="0" sldId="283"/>
            <ac:spMk id="2" creationId="{00000000-0000-0000-0000-000000000000}"/>
          </ac:spMkLst>
        </pc:spChg>
        <pc:spChg chg="mod">
          <ac:chgData name="Mike Kloch" userId="c65c78ec813a40eb" providerId="LiveId" clId="{69C3E995-C645-4488-AB16-17BB38A554BC}" dt="2023-04-20T02:57:12.795" v="1264"/>
          <ac:spMkLst>
            <pc:docMk/>
            <pc:sldMk cId="0" sldId="283"/>
            <ac:spMk id="3" creationId="{00000000-0000-0000-0000-000000000000}"/>
          </ac:spMkLst>
        </pc:spChg>
      </pc:sldChg>
      <pc:sldChg chg="modSp">
        <pc:chgData name="Mike Kloch" userId="c65c78ec813a40eb" providerId="LiveId" clId="{69C3E995-C645-4488-AB16-17BB38A554BC}" dt="2023-04-20T02:57:12.795" v="1264"/>
        <pc:sldMkLst>
          <pc:docMk/>
          <pc:sldMk cId="0" sldId="284"/>
        </pc:sldMkLst>
        <pc:spChg chg="mod">
          <ac:chgData name="Mike Kloch" userId="c65c78ec813a40eb" providerId="LiveId" clId="{69C3E995-C645-4488-AB16-17BB38A554BC}" dt="2023-04-20T02:57:12.795" v="1264"/>
          <ac:spMkLst>
            <pc:docMk/>
            <pc:sldMk cId="0" sldId="284"/>
            <ac:spMk id="2" creationId="{00000000-0000-0000-0000-000000000000}"/>
          </ac:spMkLst>
        </pc:spChg>
        <pc:spChg chg="mod">
          <ac:chgData name="Mike Kloch" userId="c65c78ec813a40eb" providerId="LiveId" clId="{69C3E995-C645-4488-AB16-17BB38A554BC}" dt="2023-04-20T02:57:12.795" v="1264"/>
          <ac:spMkLst>
            <pc:docMk/>
            <pc:sldMk cId="0" sldId="284"/>
            <ac:spMk id="3" creationId="{00000000-0000-0000-0000-000000000000}"/>
          </ac:spMkLst>
        </pc:spChg>
      </pc:sldChg>
      <pc:sldChg chg="modSp mod modAnim">
        <pc:chgData name="Mike Kloch" userId="c65c78ec813a40eb" providerId="LiveId" clId="{69C3E995-C645-4488-AB16-17BB38A554BC}" dt="2023-05-05T16:31:31.213" v="3898" actId="20577"/>
        <pc:sldMkLst>
          <pc:docMk/>
          <pc:sldMk cId="2234558348" sldId="285"/>
        </pc:sldMkLst>
        <pc:spChg chg="mod">
          <ac:chgData name="Mike Kloch" userId="c65c78ec813a40eb" providerId="LiveId" clId="{69C3E995-C645-4488-AB16-17BB38A554BC}" dt="2023-05-05T16:31:31.213" v="3898" actId="20577"/>
          <ac:spMkLst>
            <pc:docMk/>
            <pc:sldMk cId="2234558348" sldId="285"/>
            <ac:spMk id="2" creationId="{00000000-0000-0000-0000-000000000000}"/>
          </ac:spMkLst>
        </pc:spChg>
        <pc:spChg chg="mod">
          <ac:chgData name="Mike Kloch" userId="c65c78ec813a40eb" providerId="LiveId" clId="{69C3E995-C645-4488-AB16-17BB38A554BC}" dt="2023-05-05T16:29:38.216" v="3886" actId="20577"/>
          <ac:spMkLst>
            <pc:docMk/>
            <pc:sldMk cId="2234558348" sldId="285"/>
            <ac:spMk id="3" creationId="{00000000-0000-0000-0000-000000000000}"/>
          </ac:spMkLst>
        </pc:spChg>
      </pc:sldChg>
      <pc:sldChg chg="modSp ord">
        <pc:chgData name="Mike Kloch" userId="c65c78ec813a40eb" providerId="LiveId" clId="{69C3E995-C645-4488-AB16-17BB38A554BC}" dt="2023-04-20T14:59:43.398" v="1484"/>
        <pc:sldMkLst>
          <pc:docMk/>
          <pc:sldMk cId="0" sldId="286"/>
        </pc:sldMkLst>
        <pc:spChg chg="mod">
          <ac:chgData name="Mike Kloch" userId="c65c78ec813a40eb" providerId="LiveId" clId="{69C3E995-C645-4488-AB16-17BB38A554BC}" dt="2023-04-20T02:57:12.795" v="1264"/>
          <ac:spMkLst>
            <pc:docMk/>
            <pc:sldMk cId="0" sldId="286"/>
            <ac:spMk id="2" creationId="{00000000-0000-0000-0000-000000000000}"/>
          </ac:spMkLst>
        </pc:spChg>
      </pc:sldChg>
      <pc:sldChg chg="modSp">
        <pc:chgData name="Mike Kloch" userId="c65c78ec813a40eb" providerId="LiveId" clId="{69C3E995-C645-4488-AB16-17BB38A554BC}" dt="2023-04-20T02:57:12.795" v="1264"/>
        <pc:sldMkLst>
          <pc:docMk/>
          <pc:sldMk cId="0" sldId="287"/>
        </pc:sldMkLst>
        <pc:spChg chg="mod">
          <ac:chgData name="Mike Kloch" userId="c65c78ec813a40eb" providerId="LiveId" clId="{69C3E995-C645-4488-AB16-17BB38A554BC}" dt="2023-04-20T02:57:12.795" v="1264"/>
          <ac:spMkLst>
            <pc:docMk/>
            <pc:sldMk cId="0" sldId="287"/>
            <ac:spMk id="2" creationId="{00000000-0000-0000-0000-000000000000}"/>
          </ac:spMkLst>
        </pc:spChg>
        <pc:spChg chg="mod">
          <ac:chgData name="Mike Kloch" userId="c65c78ec813a40eb" providerId="LiveId" clId="{69C3E995-C645-4488-AB16-17BB38A554BC}" dt="2023-04-20T02:57:12.795" v="1264"/>
          <ac:spMkLst>
            <pc:docMk/>
            <pc:sldMk cId="0" sldId="287"/>
            <ac:spMk id="3" creationId="{00000000-0000-0000-0000-000000000000}"/>
          </ac:spMkLst>
        </pc:spChg>
      </pc:sldChg>
      <pc:sldChg chg="modSp mod">
        <pc:chgData name="Mike Kloch" userId="c65c78ec813a40eb" providerId="LiveId" clId="{69C3E995-C645-4488-AB16-17BB38A554BC}" dt="2023-04-20T02:57:12.795" v="1264"/>
        <pc:sldMkLst>
          <pc:docMk/>
          <pc:sldMk cId="2384246967" sldId="288"/>
        </pc:sldMkLst>
        <pc:spChg chg="mod">
          <ac:chgData name="Mike Kloch" userId="c65c78ec813a40eb" providerId="LiveId" clId="{69C3E995-C645-4488-AB16-17BB38A554BC}" dt="2023-04-20T02:57:12.795" v="1264"/>
          <ac:spMkLst>
            <pc:docMk/>
            <pc:sldMk cId="2384246967" sldId="288"/>
            <ac:spMk id="2" creationId="{00000000-0000-0000-0000-000000000000}"/>
          </ac:spMkLst>
        </pc:spChg>
        <pc:spChg chg="mod">
          <ac:chgData name="Mike Kloch" userId="c65c78ec813a40eb" providerId="LiveId" clId="{69C3E995-C645-4488-AB16-17BB38A554BC}" dt="2023-04-20T02:57:12.795" v="1264"/>
          <ac:spMkLst>
            <pc:docMk/>
            <pc:sldMk cId="2384246967" sldId="288"/>
            <ac:spMk id="3" creationId="{00000000-0000-0000-0000-000000000000}"/>
          </ac:spMkLst>
        </pc:spChg>
      </pc:sldChg>
      <pc:sldChg chg="delSp modSp mod">
        <pc:chgData name="Mike Kloch" userId="c65c78ec813a40eb" providerId="LiveId" clId="{69C3E995-C645-4488-AB16-17BB38A554BC}" dt="2023-04-28T16:06:35.643" v="2577" actId="1076"/>
        <pc:sldMkLst>
          <pc:docMk/>
          <pc:sldMk cId="3717778447" sldId="290"/>
        </pc:sldMkLst>
        <pc:spChg chg="mod">
          <ac:chgData name="Mike Kloch" userId="c65c78ec813a40eb" providerId="LiveId" clId="{69C3E995-C645-4488-AB16-17BB38A554BC}" dt="2023-04-28T16:06:04.833" v="2571" actId="20577"/>
          <ac:spMkLst>
            <pc:docMk/>
            <pc:sldMk cId="3717778447" sldId="290"/>
            <ac:spMk id="4" creationId="{00000000-0000-0000-0000-000000000000}"/>
          </ac:spMkLst>
        </pc:spChg>
        <pc:spChg chg="del mod">
          <ac:chgData name="Mike Kloch" userId="c65c78ec813a40eb" providerId="LiveId" clId="{69C3E995-C645-4488-AB16-17BB38A554BC}" dt="2023-04-28T16:06:22.927" v="2574" actId="478"/>
          <ac:spMkLst>
            <pc:docMk/>
            <pc:sldMk cId="3717778447" sldId="290"/>
            <ac:spMk id="5122" creationId="{00000000-0000-0000-0000-000000000000}"/>
          </ac:spMkLst>
        </pc:spChg>
        <pc:spChg chg="mod">
          <ac:chgData name="Mike Kloch" userId="c65c78ec813a40eb" providerId="LiveId" clId="{69C3E995-C645-4488-AB16-17BB38A554BC}" dt="2023-04-28T16:06:35.643" v="2577" actId="1076"/>
          <ac:spMkLst>
            <pc:docMk/>
            <pc:sldMk cId="3717778447" sldId="290"/>
            <ac:spMk id="5123" creationId="{00000000-0000-0000-0000-000000000000}"/>
          </ac:spMkLst>
        </pc:spChg>
      </pc:sldChg>
      <pc:sldChg chg="addSp delSp modSp mod modShow">
        <pc:chgData name="Mike Kloch" userId="c65c78ec813a40eb" providerId="LiveId" clId="{69C3E995-C645-4488-AB16-17BB38A554BC}" dt="2023-05-05T16:20:20.680" v="3818" actId="478"/>
        <pc:sldMkLst>
          <pc:docMk/>
          <pc:sldMk cId="0" sldId="291"/>
        </pc:sldMkLst>
        <pc:spChg chg="del mod">
          <ac:chgData name="Mike Kloch" userId="c65c78ec813a40eb" providerId="LiveId" clId="{69C3E995-C645-4488-AB16-17BB38A554BC}" dt="2023-05-05T16:20:20.680" v="3818" actId="478"/>
          <ac:spMkLst>
            <pc:docMk/>
            <pc:sldMk cId="0" sldId="291"/>
            <ac:spMk id="2" creationId="{00000000-0000-0000-0000-000000000000}"/>
          </ac:spMkLst>
        </pc:spChg>
        <pc:spChg chg="add mod">
          <ac:chgData name="Mike Kloch" userId="c65c78ec813a40eb" providerId="LiveId" clId="{69C3E995-C645-4488-AB16-17BB38A554BC}" dt="2023-04-20T15:05:33.633" v="1545" actId="1038"/>
          <ac:spMkLst>
            <pc:docMk/>
            <pc:sldMk cId="0" sldId="291"/>
            <ac:spMk id="7" creationId="{1DF8839A-F3D0-F372-37FF-665402FF41BE}"/>
          </ac:spMkLst>
        </pc:spChg>
        <pc:spChg chg="mod">
          <ac:chgData name="Mike Kloch" userId="c65c78ec813a40eb" providerId="LiveId" clId="{69C3E995-C645-4488-AB16-17BB38A554BC}" dt="2023-04-20T15:03:19.839" v="1520" actId="1076"/>
          <ac:spMkLst>
            <pc:docMk/>
            <pc:sldMk cId="0" sldId="291"/>
            <ac:spMk id="10" creationId="{00000000-0000-0000-0000-000000000000}"/>
          </ac:spMkLst>
        </pc:spChg>
        <pc:spChg chg="mod">
          <ac:chgData name="Mike Kloch" userId="c65c78ec813a40eb" providerId="LiveId" clId="{69C3E995-C645-4488-AB16-17BB38A554BC}" dt="2023-04-20T15:03:29.709" v="1522" actId="1076"/>
          <ac:spMkLst>
            <pc:docMk/>
            <pc:sldMk cId="0" sldId="291"/>
            <ac:spMk id="44" creationId="{00000000-0000-0000-0000-000000000000}"/>
          </ac:spMkLst>
        </pc:spChg>
        <pc:picChg chg="mod">
          <ac:chgData name="Mike Kloch" userId="c65c78ec813a40eb" providerId="LiveId" clId="{69C3E995-C645-4488-AB16-17BB38A554BC}" dt="2023-04-20T15:04:48.988" v="1524" actId="1076"/>
          <ac:picMkLst>
            <pc:docMk/>
            <pc:sldMk cId="0" sldId="291"/>
            <ac:picMk id="4" creationId="{00000000-0000-0000-0000-000000000000}"/>
          </ac:picMkLst>
        </pc:picChg>
        <pc:cxnChg chg="add mod">
          <ac:chgData name="Mike Kloch" userId="c65c78ec813a40eb" providerId="LiveId" clId="{69C3E995-C645-4488-AB16-17BB38A554BC}" dt="2023-04-20T15:05:16.696" v="1530" actId="1076"/>
          <ac:cxnSpMkLst>
            <pc:docMk/>
            <pc:sldMk cId="0" sldId="291"/>
            <ac:cxnSpMk id="8" creationId="{0F47615F-5278-381C-1D6F-905BCA92416F}"/>
          </ac:cxnSpMkLst>
        </pc:cxnChg>
        <pc:cxnChg chg="mod">
          <ac:chgData name="Mike Kloch" userId="c65c78ec813a40eb" providerId="LiveId" clId="{69C3E995-C645-4488-AB16-17BB38A554BC}" dt="2023-04-20T15:05:01.651" v="1526" actId="14100"/>
          <ac:cxnSpMkLst>
            <pc:docMk/>
            <pc:sldMk cId="0" sldId="291"/>
            <ac:cxnSpMk id="17" creationId="{00000000-0000-0000-0000-000000000000}"/>
          </ac:cxnSpMkLst>
        </pc:cxnChg>
        <pc:cxnChg chg="mod">
          <ac:chgData name="Mike Kloch" userId="c65c78ec813a40eb" providerId="LiveId" clId="{69C3E995-C645-4488-AB16-17BB38A554BC}" dt="2023-04-20T15:02:59.606" v="1513" actId="1036"/>
          <ac:cxnSpMkLst>
            <pc:docMk/>
            <pc:sldMk cId="0" sldId="291"/>
            <ac:cxnSpMk id="43" creationId="{00000000-0000-0000-0000-000000000000}"/>
          </ac:cxnSpMkLst>
        </pc:cxnChg>
      </pc:sldChg>
      <pc:sldChg chg="modSp mod modAnim modNotesTx">
        <pc:chgData name="Mike Kloch" userId="c65c78ec813a40eb" providerId="LiveId" clId="{69C3E995-C645-4488-AB16-17BB38A554BC}" dt="2023-05-11T23:45:15.264" v="4267" actId="27636"/>
        <pc:sldMkLst>
          <pc:docMk/>
          <pc:sldMk cId="0" sldId="292"/>
        </pc:sldMkLst>
        <pc:spChg chg="mod">
          <ac:chgData name="Mike Kloch" userId="c65c78ec813a40eb" providerId="LiveId" clId="{69C3E995-C645-4488-AB16-17BB38A554BC}" dt="2023-04-20T02:57:12.795" v="1264"/>
          <ac:spMkLst>
            <pc:docMk/>
            <pc:sldMk cId="0" sldId="292"/>
            <ac:spMk id="2" creationId="{00000000-0000-0000-0000-000000000000}"/>
          </ac:spMkLst>
        </pc:spChg>
        <pc:spChg chg="mod">
          <ac:chgData name="Mike Kloch" userId="c65c78ec813a40eb" providerId="LiveId" clId="{69C3E995-C645-4488-AB16-17BB38A554BC}" dt="2023-05-11T23:45:15.264" v="4267" actId="27636"/>
          <ac:spMkLst>
            <pc:docMk/>
            <pc:sldMk cId="0" sldId="292"/>
            <ac:spMk id="3" creationId="{00000000-0000-0000-0000-000000000000}"/>
          </ac:spMkLst>
        </pc:spChg>
      </pc:sldChg>
      <pc:sldChg chg="modSp mod">
        <pc:chgData name="Mike Kloch" userId="c65c78ec813a40eb" providerId="LiveId" clId="{69C3E995-C645-4488-AB16-17BB38A554BC}" dt="2023-03-05T20:17:24.129" v="83" actId="20577"/>
        <pc:sldMkLst>
          <pc:docMk/>
          <pc:sldMk cId="0" sldId="293"/>
        </pc:sldMkLst>
        <pc:spChg chg="mod">
          <ac:chgData name="Mike Kloch" userId="c65c78ec813a40eb" providerId="LiveId" clId="{69C3E995-C645-4488-AB16-17BB38A554BC}" dt="2023-03-05T20:17:24.129" v="83" actId="20577"/>
          <ac:spMkLst>
            <pc:docMk/>
            <pc:sldMk cId="0" sldId="293"/>
            <ac:spMk id="3" creationId="{00000000-0000-0000-0000-000000000000}"/>
          </ac:spMkLst>
        </pc:spChg>
      </pc:sldChg>
      <pc:sldChg chg="addSp delSp modSp mod modAnim">
        <pc:chgData name="Mike Kloch" userId="c65c78ec813a40eb" providerId="LiveId" clId="{69C3E995-C645-4488-AB16-17BB38A554BC}" dt="2023-05-11T01:17:19.199" v="4168" actId="1076"/>
        <pc:sldMkLst>
          <pc:docMk/>
          <pc:sldMk cId="2596337901" sldId="294"/>
        </pc:sldMkLst>
        <pc:spChg chg="mod">
          <ac:chgData name="Mike Kloch" userId="c65c78ec813a40eb" providerId="LiveId" clId="{69C3E995-C645-4488-AB16-17BB38A554BC}" dt="2023-03-05T20:24:15.866" v="99" actId="122"/>
          <ac:spMkLst>
            <pc:docMk/>
            <pc:sldMk cId="2596337901" sldId="294"/>
            <ac:spMk id="2" creationId="{00000000-0000-0000-0000-000000000000}"/>
          </ac:spMkLst>
        </pc:spChg>
        <pc:spChg chg="del mod">
          <ac:chgData name="Mike Kloch" userId="c65c78ec813a40eb" providerId="LiveId" clId="{69C3E995-C645-4488-AB16-17BB38A554BC}" dt="2023-03-05T20:19:54.805" v="96" actId="478"/>
          <ac:spMkLst>
            <pc:docMk/>
            <pc:sldMk cId="2596337901" sldId="294"/>
            <ac:spMk id="5" creationId="{00000000-0000-0000-0000-000000000000}"/>
          </ac:spMkLst>
        </pc:spChg>
        <pc:picChg chg="add mod">
          <ac:chgData name="Mike Kloch" userId="c65c78ec813a40eb" providerId="LiveId" clId="{69C3E995-C645-4488-AB16-17BB38A554BC}" dt="2023-05-11T01:17:19.199" v="4168" actId="1076"/>
          <ac:picMkLst>
            <pc:docMk/>
            <pc:sldMk cId="2596337901" sldId="294"/>
            <ac:picMk id="3" creationId="{9F8A91BA-9490-1828-810C-55921A7BFB5F}"/>
          </ac:picMkLst>
        </pc:picChg>
      </pc:sldChg>
      <pc:sldChg chg="modSp new mod ord">
        <pc:chgData name="Mike Kloch" userId="c65c78ec813a40eb" providerId="LiveId" clId="{69C3E995-C645-4488-AB16-17BB38A554BC}" dt="2023-05-11T23:45:45.111" v="4272" actId="403"/>
        <pc:sldMkLst>
          <pc:docMk/>
          <pc:sldMk cId="2055018380" sldId="295"/>
        </pc:sldMkLst>
        <pc:spChg chg="mod">
          <ac:chgData name="Mike Kloch" userId="c65c78ec813a40eb" providerId="LiveId" clId="{69C3E995-C645-4488-AB16-17BB38A554BC}" dt="2023-04-20T02:57:12.795" v="1264"/>
          <ac:spMkLst>
            <pc:docMk/>
            <pc:sldMk cId="2055018380" sldId="295"/>
            <ac:spMk id="2" creationId="{B664BD5D-5AF9-B1B8-C96D-9893B7596928}"/>
          </ac:spMkLst>
        </pc:spChg>
        <pc:spChg chg="mod">
          <ac:chgData name="Mike Kloch" userId="c65c78ec813a40eb" providerId="LiveId" clId="{69C3E995-C645-4488-AB16-17BB38A554BC}" dt="2023-05-11T23:45:45.111" v="4272" actId="403"/>
          <ac:spMkLst>
            <pc:docMk/>
            <pc:sldMk cId="2055018380" sldId="295"/>
            <ac:spMk id="3" creationId="{CF035CC6-A057-EA08-55AC-1235643FA7E2}"/>
          </ac:spMkLst>
        </pc:spChg>
      </pc:sldChg>
      <pc:sldChg chg="modSp new mod">
        <pc:chgData name="Mike Kloch" userId="c65c78ec813a40eb" providerId="LiveId" clId="{69C3E995-C645-4488-AB16-17BB38A554BC}" dt="2023-05-11T23:45:49.650" v="4273" actId="403"/>
        <pc:sldMkLst>
          <pc:docMk/>
          <pc:sldMk cId="3063571467" sldId="296"/>
        </pc:sldMkLst>
        <pc:spChg chg="mod">
          <ac:chgData name="Mike Kloch" userId="c65c78ec813a40eb" providerId="LiveId" clId="{69C3E995-C645-4488-AB16-17BB38A554BC}" dt="2023-04-20T02:57:12.795" v="1264"/>
          <ac:spMkLst>
            <pc:docMk/>
            <pc:sldMk cId="3063571467" sldId="296"/>
            <ac:spMk id="2" creationId="{47E9821A-ACF9-89E5-C45F-FF62C346CF1A}"/>
          </ac:spMkLst>
        </pc:spChg>
        <pc:spChg chg="mod">
          <ac:chgData name="Mike Kloch" userId="c65c78ec813a40eb" providerId="LiveId" clId="{69C3E995-C645-4488-AB16-17BB38A554BC}" dt="2023-05-11T23:45:49.650" v="4273" actId="403"/>
          <ac:spMkLst>
            <pc:docMk/>
            <pc:sldMk cId="3063571467" sldId="296"/>
            <ac:spMk id="3" creationId="{B65061D5-27F5-C767-EB85-3CA4AAD64F5A}"/>
          </ac:spMkLst>
        </pc:spChg>
      </pc:sldChg>
      <pc:sldChg chg="addSp delSp modSp new mod modNotesTx">
        <pc:chgData name="Mike Kloch" userId="c65c78ec813a40eb" providerId="LiveId" clId="{69C3E995-C645-4488-AB16-17BB38A554BC}" dt="2023-04-20T02:57:12.795" v="1264"/>
        <pc:sldMkLst>
          <pc:docMk/>
          <pc:sldMk cId="4221560132" sldId="297"/>
        </pc:sldMkLst>
        <pc:spChg chg="mod">
          <ac:chgData name="Mike Kloch" userId="c65c78ec813a40eb" providerId="LiveId" clId="{69C3E995-C645-4488-AB16-17BB38A554BC}" dt="2023-04-20T02:57:12.795" v="1264"/>
          <ac:spMkLst>
            <pc:docMk/>
            <pc:sldMk cId="4221560132" sldId="297"/>
            <ac:spMk id="2" creationId="{10022AF4-8560-893D-8AFC-B089CC78C01D}"/>
          </ac:spMkLst>
        </pc:spChg>
        <pc:spChg chg="del">
          <ac:chgData name="Mike Kloch" userId="c65c78ec813a40eb" providerId="LiveId" clId="{69C3E995-C645-4488-AB16-17BB38A554BC}" dt="2023-04-19T14:28:21.417" v="726"/>
          <ac:spMkLst>
            <pc:docMk/>
            <pc:sldMk cId="4221560132" sldId="297"/>
            <ac:spMk id="3" creationId="{773C1B85-E5DB-F546-842E-01A7B08CAF49}"/>
          </ac:spMkLst>
        </pc:spChg>
        <pc:spChg chg="add mod">
          <ac:chgData name="Mike Kloch" userId="c65c78ec813a40eb" providerId="LiveId" clId="{69C3E995-C645-4488-AB16-17BB38A554BC}" dt="2023-04-19T14:29:52.073" v="739" actId="692"/>
          <ac:spMkLst>
            <pc:docMk/>
            <pc:sldMk cId="4221560132" sldId="297"/>
            <ac:spMk id="5" creationId="{B211ED96-7271-F721-0754-BD339438B2A8}"/>
          </ac:spMkLst>
        </pc:spChg>
        <pc:picChg chg="add mod">
          <ac:chgData name="Mike Kloch" userId="c65c78ec813a40eb" providerId="LiveId" clId="{69C3E995-C645-4488-AB16-17BB38A554BC}" dt="2023-04-19T14:29:04.678" v="730" actId="1076"/>
          <ac:picMkLst>
            <pc:docMk/>
            <pc:sldMk cId="4221560132" sldId="297"/>
            <ac:picMk id="4" creationId="{79775D8E-BB6D-607A-23F6-6F327E5E5212}"/>
          </ac:picMkLst>
        </pc:picChg>
      </pc:sldChg>
      <pc:sldChg chg="addSp delSp modSp new mod chgLayout">
        <pc:chgData name="Mike Kloch" userId="c65c78ec813a40eb" providerId="LiveId" clId="{69C3E995-C645-4488-AB16-17BB38A554BC}" dt="2023-05-02T22:17:17.838" v="2890" actId="20577"/>
        <pc:sldMkLst>
          <pc:docMk/>
          <pc:sldMk cId="1735126038" sldId="298"/>
        </pc:sldMkLst>
        <pc:spChg chg="add mod">
          <ac:chgData name="Mike Kloch" userId="c65c78ec813a40eb" providerId="LiveId" clId="{69C3E995-C645-4488-AB16-17BB38A554BC}" dt="2023-05-02T22:17:17.838" v="2890" actId="20577"/>
          <ac:spMkLst>
            <pc:docMk/>
            <pc:sldMk cId="1735126038" sldId="298"/>
            <ac:spMk id="2" creationId="{11A6D17B-77BA-6443-4187-78C3775BB6C0}"/>
          </ac:spMkLst>
        </pc:spChg>
        <pc:spChg chg="del">
          <ac:chgData name="Mike Kloch" userId="c65c78ec813a40eb" providerId="LiveId" clId="{69C3E995-C645-4488-AB16-17BB38A554BC}" dt="2023-04-19T15:38:45.178" v="955" actId="26606"/>
          <ac:spMkLst>
            <pc:docMk/>
            <pc:sldMk cId="1735126038" sldId="298"/>
            <ac:spMk id="2" creationId="{FD383FFB-567A-29B3-FFE0-C2EA50E2C0DC}"/>
          </ac:spMkLst>
        </pc:spChg>
        <pc:spChg chg="mod ord">
          <ac:chgData name="Mike Kloch" userId="c65c78ec813a40eb" providerId="LiveId" clId="{69C3E995-C645-4488-AB16-17BB38A554BC}" dt="2023-04-20T02:57:12.795" v="1264"/>
          <ac:spMkLst>
            <pc:docMk/>
            <pc:sldMk cId="1735126038" sldId="298"/>
            <ac:spMk id="3" creationId="{6FD4A2BD-4CB6-5B99-9F01-46B64493F41C}"/>
          </ac:spMkLst>
        </pc:spChg>
        <pc:spChg chg="add mod">
          <ac:chgData name="Mike Kloch" userId="c65c78ec813a40eb" providerId="LiveId" clId="{69C3E995-C645-4488-AB16-17BB38A554BC}" dt="2023-04-19T15:40:20.726" v="1009" actId="2085"/>
          <ac:spMkLst>
            <pc:docMk/>
            <pc:sldMk cId="1735126038" sldId="298"/>
            <ac:spMk id="6" creationId="{A5715D21-48E3-BFE7-5413-12A349B4027B}"/>
          </ac:spMkLst>
        </pc:spChg>
        <pc:spChg chg="add mod">
          <ac:chgData name="Mike Kloch" userId="c65c78ec813a40eb" providerId="LiveId" clId="{69C3E995-C645-4488-AB16-17BB38A554BC}" dt="2023-04-20T02:57:12.795" v="1264"/>
          <ac:spMkLst>
            <pc:docMk/>
            <pc:sldMk cId="1735126038" sldId="298"/>
            <ac:spMk id="10" creationId="{5C7E94B2-9D57-77B6-D14B-360A2B4AAF9B}"/>
          </ac:spMkLst>
        </pc:spChg>
        <pc:picChg chg="add mod">
          <ac:chgData name="Mike Kloch" userId="c65c78ec813a40eb" providerId="LiveId" clId="{69C3E995-C645-4488-AB16-17BB38A554BC}" dt="2023-04-19T15:39:08.228" v="962" actId="1076"/>
          <ac:picMkLst>
            <pc:docMk/>
            <pc:sldMk cId="1735126038" sldId="298"/>
            <ac:picMk id="5" creationId="{991EB99E-F7A4-7A88-3C5B-1E309CBA28A3}"/>
          </ac:picMkLst>
        </pc:picChg>
      </pc:sldChg>
      <pc:sldChg chg="addSp delSp modSp new mod ord chgLayout">
        <pc:chgData name="Mike Kloch" userId="c65c78ec813a40eb" providerId="LiveId" clId="{69C3E995-C645-4488-AB16-17BB38A554BC}" dt="2023-05-11T23:46:29.251" v="4276" actId="403"/>
        <pc:sldMkLst>
          <pc:docMk/>
          <pc:sldMk cId="3294355425" sldId="299"/>
        </pc:sldMkLst>
        <pc:spChg chg="del">
          <ac:chgData name="Mike Kloch" userId="c65c78ec813a40eb" providerId="LiveId" clId="{69C3E995-C645-4488-AB16-17BB38A554BC}" dt="2023-04-19T15:44:34.946" v="1096" actId="26606"/>
          <ac:spMkLst>
            <pc:docMk/>
            <pc:sldMk cId="3294355425" sldId="299"/>
            <ac:spMk id="2" creationId="{F191C06F-530F-3904-053D-C401B7D58674}"/>
          </ac:spMkLst>
        </pc:spChg>
        <pc:spChg chg="mod ord">
          <ac:chgData name="Mike Kloch" userId="c65c78ec813a40eb" providerId="LiveId" clId="{69C3E995-C645-4488-AB16-17BB38A554BC}" dt="2023-05-11T23:46:29.251" v="4276" actId="403"/>
          <ac:spMkLst>
            <pc:docMk/>
            <pc:sldMk cId="3294355425" sldId="299"/>
            <ac:spMk id="3" creationId="{3C1F6FA8-8CEB-1F5B-F517-2DF847493911}"/>
          </ac:spMkLst>
        </pc:spChg>
        <pc:spChg chg="add mod">
          <ac:chgData name="Mike Kloch" userId="c65c78ec813a40eb" providerId="LiveId" clId="{69C3E995-C645-4488-AB16-17BB38A554BC}" dt="2023-04-20T02:46:12.818" v="1187" actId="1076"/>
          <ac:spMkLst>
            <pc:docMk/>
            <pc:sldMk cId="3294355425" sldId="299"/>
            <ac:spMk id="8" creationId="{634A934F-4F3C-C5D8-DA1F-0999E14D6CC1}"/>
          </ac:spMkLst>
        </pc:spChg>
        <pc:spChg chg="add mod">
          <ac:chgData name="Mike Kloch" userId="c65c78ec813a40eb" providerId="LiveId" clId="{69C3E995-C645-4488-AB16-17BB38A554BC}" dt="2023-05-05T15:39:14.486" v="3690" actId="20577"/>
          <ac:spMkLst>
            <pc:docMk/>
            <pc:sldMk cId="3294355425" sldId="299"/>
            <ac:spMk id="10" creationId="{9A071D2E-4066-2CB3-84A7-54E001E091D6}"/>
          </ac:spMkLst>
        </pc:spChg>
        <pc:picChg chg="add mod">
          <ac:chgData name="Mike Kloch" userId="c65c78ec813a40eb" providerId="LiveId" clId="{69C3E995-C645-4488-AB16-17BB38A554BC}" dt="2023-05-05T15:38:51.885" v="3650" actId="1076"/>
          <ac:picMkLst>
            <pc:docMk/>
            <pc:sldMk cId="3294355425" sldId="299"/>
            <ac:picMk id="5" creationId="{38178E5C-A5C8-0C1A-27E5-9602E4BFA51B}"/>
          </ac:picMkLst>
        </pc:picChg>
        <pc:picChg chg="add mod">
          <ac:chgData name="Mike Kloch" userId="c65c78ec813a40eb" providerId="LiveId" clId="{69C3E995-C645-4488-AB16-17BB38A554BC}" dt="2023-05-05T15:38:53.411" v="3651" actId="1076"/>
          <ac:picMkLst>
            <pc:docMk/>
            <pc:sldMk cId="3294355425" sldId="299"/>
            <ac:picMk id="7" creationId="{4FCA3230-7B68-E865-7384-171FF08517BB}"/>
          </ac:picMkLst>
        </pc:picChg>
      </pc:sldChg>
      <pc:sldChg chg="new del">
        <pc:chgData name="Mike Kloch" userId="c65c78ec813a40eb" providerId="LiveId" clId="{69C3E995-C645-4488-AB16-17BB38A554BC}" dt="2023-04-20T02:46:52.131" v="1189" actId="680"/>
        <pc:sldMkLst>
          <pc:docMk/>
          <pc:sldMk cId="872029747" sldId="300"/>
        </pc:sldMkLst>
      </pc:sldChg>
      <pc:sldChg chg="new del">
        <pc:chgData name="Mike Kloch" userId="c65c78ec813a40eb" providerId="LiveId" clId="{69C3E995-C645-4488-AB16-17BB38A554BC}" dt="2023-04-20T02:46:59.807" v="1193" actId="680"/>
        <pc:sldMkLst>
          <pc:docMk/>
          <pc:sldMk cId="958833691" sldId="300"/>
        </pc:sldMkLst>
      </pc:sldChg>
      <pc:sldChg chg="new del">
        <pc:chgData name="Mike Kloch" userId="c65c78ec813a40eb" providerId="LiveId" clId="{69C3E995-C645-4488-AB16-17BB38A554BC}" dt="2023-04-20T02:46:55.963" v="1191" actId="680"/>
        <pc:sldMkLst>
          <pc:docMk/>
          <pc:sldMk cId="1225189733" sldId="300"/>
        </pc:sldMkLst>
      </pc:sldChg>
      <pc:sldChg chg="addSp delSp modSp new mod setBg modAnim modNotesTx">
        <pc:chgData name="Mike Kloch" userId="c65c78ec813a40eb" providerId="LiveId" clId="{69C3E995-C645-4488-AB16-17BB38A554BC}" dt="2023-05-02T22:21:10.784" v="2905"/>
        <pc:sldMkLst>
          <pc:docMk/>
          <pc:sldMk cId="4211551541" sldId="300"/>
        </pc:sldMkLst>
        <pc:spChg chg="mod">
          <ac:chgData name="Mike Kloch" userId="c65c78ec813a40eb" providerId="LiveId" clId="{69C3E995-C645-4488-AB16-17BB38A554BC}" dt="2023-04-20T16:51:42.905" v="1886" actId="5793"/>
          <ac:spMkLst>
            <pc:docMk/>
            <pc:sldMk cId="4211551541" sldId="300"/>
            <ac:spMk id="2" creationId="{2FAB50F6-7490-887B-9BE1-219AD8E50600}"/>
          </ac:spMkLst>
        </pc:spChg>
        <pc:spChg chg="del">
          <ac:chgData name="Mike Kloch" userId="c65c78ec813a40eb" providerId="LiveId" clId="{69C3E995-C645-4488-AB16-17BB38A554BC}" dt="2023-04-20T02:51:42.567" v="1210" actId="478"/>
          <ac:spMkLst>
            <pc:docMk/>
            <pc:sldMk cId="4211551541" sldId="300"/>
            <ac:spMk id="3" creationId="{171CAD54-AEB4-5C4C-D872-7D6A8981393A}"/>
          </ac:spMkLst>
        </pc:spChg>
        <pc:spChg chg="mod">
          <ac:chgData name="Mike Kloch" userId="c65c78ec813a40eb" providerId="LiveId" clId="{69C3E995-C645-4488-AB16-17BB38A554BC}" dt="2023-04-20T02:51:38.086" v="1209"/>
          <ac:spMkLst>
            <pc:docMk/>
            <pc:sldMk cId="4211551541" sldId="300"/>
            <ac:spMk id="10" creationId="{A1585842-A50C-2B88-AA08-3644AF9EA2E8}"/>
          </ac:spMkLst>
        </pc:spChg>
        <pc:spChg chg="mod">
          <ac:chgData name="Mike Kloch" userId="c65c78ec813a40eb" providerId="LiveId" clId="{69C3E995-C645-4488-AB16-17BB38A554BC}" dt="2023-04-20T02:51:38.086" v="1209"/>
          <ac:spMkLst>
            <pc:docMk/>
            <pc:sldMk cId="4211551541" sldId="300"/>
            <ac:spMk id="11" creationId="{4BD4716D-13C3-912A-8FD4-B0FB6D16E45D}"/>
          </ac:spMkLst>
        </pc:spChg>
        <pc:spChg chg="mod">
          <ac:chgData name="Mike Kloch" userId="c65c78ec813a40eb" providerId="LiveId" clId="{69C3E995-C645-4488-AB16-17BB38A554BC}" dt="2023-04-20T02:51:38.086" v="1209"/>
          <ac:spMkLst>
            <pc:docMk/>
            <pc:sldMk cId="4211551541" sldId="300"/>
            <ac:spMk id="12" creationId="{222C460F-F11B-DFB7-DD97-49B4AA9F1A5E}"/>
          </ac:spMkLst>
        </pc:spChg>
        <pc:spChg chg="add mod">
          <ac:chgData name="Mike Kloch" userId="c65c78ec813a40eb" providerId="LiveId" clId="{69C3E995-C645-4488-AB16-17BB38A554BC}" dt="2023-04-20T16:50:50.759" v="1876" actId="688"/>
          <ac:spMkLst>
            <pc:docMk/>
            <pc:sldMk cId="4211551541" sldId="300"/>
            <ac:spMk id="21" creationId="{39DBCFEA-6FD0-56AB-0654-A24B21DFEF1C}"/>
          </ac:spMkLst>
        </pc:spChg>
        <pc:spChg chg="add mod">
          <ac:chgData name="Mike Kloch" userId="c65c78ec813a40eb" providerId="LiveId" clId="{69C3E995-C645-4488-AB16-17BB38A554BC}" dt="2023-04-20T03:09:22.302" v="1481" actId="1037"/>
          <ac:spMkLst>
            <pc:docMk/>
            <pc:sldMk cId="4211551541" sldId="300"/>
            <ac:spMk id="22" creationId="{32E78512-5D98-DE47-ADCB-81645478D2E6}"/>
          </ac:spMkLst>
        </pc:spChg>
        <pc:spChg chg="add mod">
          <ac:chgData name="Mike Kloch" userId="c65c78ec813a40eb" providerId="LiveId" clId="{69C3E995-C645-4488-AB16-17BB38A554BC}" dt="2023-04-20T16:50:33.132" v="1873" actId="688"/>
          <ac:spMkLst>
            <pc:docMk/>
            <pc:sldMk cId="4211551541" sldId="300"/>
            <ac:spMk id="23" creationId="{66A09D13-B347-651D-2B13-AC1F72832134}"/>
          </ac:spMkLst>
        </pc:spChg>
        <pc:spChg chg="add mod">
          <ac:chgData name="Mike Kloch" userId="c65c78ec813a40eb" providerId="LiveId" clId="{69C3E995-C645-4488-AB16-17BB38A554BC}" dt="2023-04-20T03:06:28.572" v="1459" actId="1076"/>
          <ac:spMkLst>
            <pc:docMk/>
            <pc:sldMk cId="4211551541" sldId="300"/>
            <ac:spMk id="26" creationId="{94A73171-A1C4-B74E-3363-6CE5E00A483C}"/>
          </ac:spMkLst>
        </pc:spChg>
        <pc:spChg chg="add mod">
          <ac:chgData name="Mike Kloch" userId="c65c78ec813a40eb" providerId="LiveId" clId="{69C3E995-C645-4488-AB16-17BB38A554BC}" dt="2023-04-20T03:06:28.572" v="1459" actId="1076"/>
          <ac:spMkLst>
            <pc:docMk/>
            <pc:sldMk cId="4211551541" sldId="300"/>
            <ac:spMk id="27" creationId="{31F0241F-0704-EC10-5C67-CD87BC4B5E88}"/>
          </ac:spMkLst>
        </pc:spChg>
        <pc:grpChg chg="add mod">
          <ac:chgData name="Mike Kloch" userId="c65c78ec813a40eb" providerId="LiveId" clId="{69C3E995-C645-4488-AB16-17BB38A554BC}" dt="2023-04-20T02:51:38.086" v="1209"/>
          <ac:grpSpMkLst>
            <pc:docMk/>
            <pc:sldMk cId="4211551541" sldId="300"/>
            <ac:grpSpMk id="9" creationId="{B5E6B032-C3D2-5A19-AEDE-152E20EA52EF}"/>
          </ac:grpSpMkLst>
        </pc:grpChg>
        <pc:cxnChg chg="add mod">
          <ac:chgData name="Mike Kloch" userId="c65c78ec813a40eb" providerId="LiveId" clId="{69C3E995-C645-4488-AB16-17BB38A554BC}" dt="2023-04-20T02:57:44.326" v="1267" actId="692"/>
          <ac:cxnSpMkLst>
            <pc:docMk/>
            <pc:sldMk cId="4211551541" sldId="300"/>
            <ac:cxnSpMk id="4" creationId="{10A289BC-2516-2474-40A0-AB06F621EFC0}"/>
          </ac:cxnSpMkLst>
        </pc:cxnChg>
        <pc:cxnChg chg="add mod">
          <ac:chgData name="Mike Kloch" userId="c65c78ec813a40eb" providerId="LiveId" clId="{69C3E995-C645-4488-AB16-17BB38A554BC}" dt="2023-04-20T02:57:44.326" v="1267" actId="692"/>
          <ac:cxnSpMkLst>
            <pc:docMk/>
            <pc:sldMk cId="4211551541" sldId="300"/>
            <ac:cxnSpMk id="5" creationId="{F9BD470D-A7E4-7383-EF52-C8BC939FC47C}"/>
          </ac:cxnSpMkLst>
        </pc:cxnChg>
        <pc:cxnChg chg="add mod">
          <ac:chgData name="Mike Kloch" userId="c65c78ec813a40eb" providerId="LiveId" clId="{69C3E995-C645-4488-AB16-17BB38A554BC}" dt="2023-04-20T02:57:44.326" v="1267" actId="692"/>
          <ac:cxnSpMkLst>
            <pc:docMk/>
            <pc:sldMk cId="4211551541" sldId="300"/>
            <ac:cxnSpMk id="6" creationId="{044DAF53-17D2-E61D-B701-5DBC8BFCD9F2}"/>
          </ac:cxnSpMkLst>
        </pc:cxnChg>
        <pc:cxnChg chg="add mod">
          <ac:chgData name="Mike Kloch" userId="c65c78ec813a40eb" providerId="LiveId" clId="{69C3E995-C645-4488-AB16-17BB38A554BC}" dt="2023-04-20T02:57:44.326" v="1267" actId="692"/>
          <ac:cxnSpMkLst>
            <pc:docMk/>
            <pc:sldMk cId="4211551541" sldId="300"/>
            <ac:cxnSpMk id="7" creationId="{6013F710-4AEC-C85C-ADFA-EB02B33F29BA}"/>
          </ac:cxnSpMkLst>
        </pc:cxnChg>
        <pc:cxnChg chg="add mod">
          <ac:chgData name="Mike Kloch" userId="c65c78ec813a40eb" providerId="LiveId" clId="{69C3E995-C645-4488-AB16-17BB38A554BC}" dt="2023-04-20T02:57:44.326" v="1267" actId="692"/>
          <ac:cxnSpMkLst>
            <pc:docMk/>
            <pc:sldMk cId="4211551541" sldId="300"/>
            <ac:cxnSpMk id="8" creationId="{859035A8-D8D8-7444-77E9-A4BB32489219}"/>
          </ac:cxnSpMkLst>
        </pc:cxnChg>
        <pc:cxnChg chg="mod">
          <ac:chgData name="Mike Kloch" userId="c65c78ec813a40eb" providerId="LiveId" clId="{69C3E995-C645-4488-AB16-17BB38A554BC}" dt="2023-04-20T02:51:38.086" v="1209"/>
          <ac:cxnSpMkLst>
            <pc:docMk/>
            <pc:sldMk cId="4211551541" sldId="300"/>
            <ac:cxnSpMk id="13" creationId="{F628AB9B-23D4-0B19-934A-C5F55D8D009B}"/>
          </ac:cxnSpMkLst>
        </pc:cxnChg>
        <pc:cxnChg chg="add mod">
          <ac:chgData name="Mike Kloch" userId="c65c78ec813a40eb" providerId="LiveId" clId="{69C3E995-C645-4488-AB16-17BB38A554BC}" dt="2023-04-20T15:09:05.428" v="1626" actId="14100"/>
          <ac:cxnSpMkLst>
            <pc:docMk/>
            <pc:sldMk cId="4211551541" sldId="300"/>
            <ac:cxnSpMk id="14" creationId="{7B0071E8-1775-D03A-1C56-E564140C25AE}"/>
          </ac:cxnSpMkLst>
        </pc:cxnChg>
        <pc:cxnChg chg="add del mod">
          <ac:chgData name="Mike Kloch" userId="c65c78ec813a40eb" providerId="LiveId" clId="{69C3E995-C645-4488-AB16-17BB38A554BC}" dt="2023-04-20T15:09:08.843" v="1627" actId="14100"/>
          <ac:cxnSpMkLst>
            <pc:docMk/>
            <pc:sldMk cId="4211551541" sldId="300"/>
            <ac:cxnSpMk id="15" creationId="{151DFA58-1938-8D4D-28A9-7EAA03A44EE0}"/>
          </ac:cxnSpMkLst>
        </pc:cxnChg>
        <pc:cxnChg chg="add mod">
          <ac:chgData name="Mike Kloch" userId="c65c78ec813a40eb" providerId="LiveId" clId="{69C3E995-C645-4488-AB16-17BB38A554BC}" dt="2023-04-20T15:09:14.318" v="1628" actId="14100"/>
          <ac:cxnSpMkLst>
            <pc:docMk/>
            <pc:sldMk cId="4211551541" sldId="300"/>
            <ac:cxnSpMk id="16" creationId="{0C925EBF-F111-353F-1052-282620F7F10A}"/>
          </ac:cxnSpMkLst>
        </pc:cxnChg>
        <pc:cxnChg chg="add mod">
          <ac:chgData name="Mike Kloch" userId="c65c78ec813a40eb" providerId="LiveId" clId="{69C3E995-C645-4488-AB16-17BB38A554BC}" dt="2023-04-20T03:09:22.302" v="1481" actId="1037"/>
          <ac:cxnSpMkLst>
            <pc:docMk/>
            <pc:sldMk cId="4211551541" sldId="300"/>
            <ac:cxnSpMk id="18" creationId="{3EC46298-8D53-A474-84A3-AFED5ECF3420}"/>
          </ac:cxnSpMkLst>
        </pc:cxnChg>
        <pc:cxnChg chg="add mod">
          <ac:chgData name="Mike Kloch" userId="c65c78ec813a40eb" providerId="LiveId" clId="{69C3E995-C645-4488-AB16-17BB38A554BC}" dt="2023-04-20T03:04:32.907" v="1452" actId="692"/>
          <ac:cxnSpMkLst>
            <pc:docMk/>
            <pc:sldMk cId="4211551541" sldId="300"/>
            <ac:cxnSpMk id="25" creationId="{CBBC9978-35C8-D942-78EE-36A4C4DE8E9C}"/>
          </ac:cxnSpMkLst>
        </pc:cxnChg>
        <pc:cxnChg chg="add mod">
          <ac:chgData name="Mike Kloch" userId="c65c78ec813a40eb" providerId="LiveId" clId="{69C3E995-C645-4488-AB16-17BB38A554BC}" dt="2023-04-20T15:09:46.044" v="1638" actId="1035"/>
          <ac:cxnSpMkLst>
            <pc:docMk/>
            <pc:sldMk cId="4211551541" sldId="300"/>
            <ac:cxnSpMk id="30" creationId="{97A81862-3A76-93DC-5942-93B55B5E46E2}"/>
          </ac:cxnSpMkLst>
        </pc:cxnChg>
      </pc:sldChg>
      <pc:sldChg chg="modSp new del mod modShow">
        <pc:chgData name="Mike Kloch" userId="c65c78ec813a40eb" providerId="LiveId" clId="{69C3E995-C645-4488-AB16-17BB38A554BC}" dt="2023-05-12T12:31:34.512" v="4277" actId="2696"/>
        <pc:sldMkLst>
          <pc:docMk/>
          <pc:sldMk cId="2849784922" sldId="301"/>
        </pc:sldMkLst>
        <pc:spChg chg="mod">
          <ac:chgData name="Mike Kloch" userId="c65c78ec813a40eb" providerId="LiveId" clId="{69C3E995-C645-4488-AB16-17BB38A554BC}" dt="2023-04-24T02:19:51.333" v="1910" actId="5793"/>
          <ac:spMkLst>
            <pc:docMk/>
            <pc:sldMk cId="2849784922" sldId="301"/>
            <ac:spMk id="2" creationId="{BA1C8ED5-9CCB-2AC4-2720-010EC09CDC3C}"/>
          </ac:spMkLst>
        </pc:spChg>
        <pc:spChg chg="mod">
          <ac:chgData name="Mike Kloch" userId="c65c78ec813a40eb" providerId="LiveId" clId="{69C3E995-C645-4488-AB16-17BB38A554BC}" dt="2023-05-02T22:09:15.386" v="2794" actId="20577"/>
          <ac:spMkLst>
            <pc:docMk/>
            <pc:sldMk cId="2849784922" sldId="301"/>
            <ac:spMk id="3" creationId="{55F5AA3B-75D2-8E41-B755-F034742AEE87}"/>
          </ac:spMkLst>
        </pc:spChg>
      </pc:sldChg>
      <pc:sldChg chg="addSp delSp modSp new mod addAnim delAnim modAnim chgLayout modNotesTx">
        <pc:chgData name="Mike Kloch" userId="c65c78ec813a40eb" providerId="LiveId" clId="{69C3E995-C645-4488-AB16-17BB38A554BC}" dt="2023-05-05T16:27:51.139" v="3838"/>
        <pc:sldMkLst>
          <pc:docMk/>
          <pc:sldMk cId="799461511" sldId="302"/>
        </pc:sldMkLst>
        <pc:spChg chg="del">
          <ac:chgData name="Mike Kloch" userId="c65c78ec813a40eb" providerId="LiveId" clId="{69C3E995-C645-4488-AB16-17BB38A554BC}" dt="2023-04-27T14:33:09.609" v="1941" actId="26606"/>
          <ac:spMkLst>
            <pc:docMk/>
            <pc:sldMk cId="799461511" sldId="302"/>
            <ac:spMk id="2" creationId="{756F1176-C34B-15A8-98FE-239C026D0836}"/>
          </ac:spMkLst>
        </pc:spChg>
        <pc:spChg chg="del">
          <ac:chgData name="Mike Kloch" userId="c65c78ec813a40eb" providerId="LiveId" clId="{69C3E995-C645-4488-AB16-17BB38A554BC}" dt="2023-04-27T14:33:02.910" v="1939" actId="22"/>
          <ac:spMkLst>
            <pc:docMk/>
            <pc:sldMk cId="799461511" sldId="302"/>
            <ac:spMk id="3" creationId="{C9CBD237-E626-E4AA-D1A0-093B9A1C0BC0}"/>
          </ac:spMkLst>
        </pc:spChg>
        <pc:spChg chg="add mod">
          <ac:chgData name="Mike Kloch" userId="c65c78ec813a40eb" providerId="LiveId" clId="{69C3E995-C645-4488-AB16-17BB38A554BC}" dt="2023-04-27T14:36:09.862" v="1990" actId="1076"/>
          <ac:spMkLst>
            <pc:docMk/>
            <pc:sldMk cId="799461511" sldId="302"/>
            <ac:spMk id="8" creationId="{0C1A3346-CCCB-1810-7F18-DB3103450DFA}"/>
          </ac:spMkLst>
        </pc:spChg>
        <pc:spChg chg="add mod">
          <ac:chgData name="Mike Kloch" userId="c65c78ec813a40eb" providerId="LiveId" clId="{69C3E995-C645-4488-AB16-17BB38A554BC}" dt="2023-04-27T14:33:29.007" v="1964" actId="5793"/>
          <ac:spMkLst>
            <pc:docMk/>
            <pc:sldMk cId="799461511" sldId="302"/>
            <ac:spMk id="10" creationId="{D5B9D630-2BF5-CD62-CA15-DD41F018FB11}"/>
          </ac:spMkLst>
        </pc:spChg>
        <pc:spChg chg="add mod">
          <ac:chgData name="Mike Kloch" userId="c65c78ec813a40eb" providerId="LiveId" clId="{69C3E995-C645-4488-AB16-17BB38A554BC}" dt="2023-04-27T14:37:02.843" v="1994" actId="688"/>
          <ac:spMkLst>
            <pc:docMk/>
            <pc:sldMk cId="799461511" sldId="302"/>
            <ac:spMk id="11" creationId="{C93C9065-3D44-AACD-0742-6268856F4CD1}"/>
          </ac:spMkLst>
        </pc:spChg>
        <pc:spChg chg="add mod">
          <ac:chgData name="Mike Kloch" userId="c65c78ec813a40eb" providerId="LiveId" clId="{69C3E995-C645-4488-AB16-17BB38A554BC}" dt="2023-04-27T14:38:26.886" v="2008" actId="1076"/>
          <ac:spMkLst>
            <pc:docMk/>
            <pc:sldMk cId="799461511" sldId="302"/>
            <ac:spMk id="13" creationId="{DCC58DB0-4E71-E6A5-BEA3-FFD8DBAB1250}"/>
          </ac:spMkLst>
        </pc:spChg>
        <pc:spChg chg="add mod">
          <ac:chgData name="Mike Kloch" userId="c65c78ec813a40eb" providerId="LiveId" clId="{69C3E995-C645-4488-AB16-17BB38A554BC}" dt="2023-04-27T14:43:26.931" v="2020" actId="1076"/>
          <ac:spMkLst>
            <pc:docMk/>
            <pc:sldMk cId="799461511" sldId="302"/>
            <ac:spMk id="19" creationId="{EDEE87EC-C3E8-9965-B54D-137B76A61265}"/>
          </ac:spMkLst>
        </pc:spChg>
        <pc:spChg chg="add mod">
          <ac:chgData name="Mike Kloch" userId="c65c78ec813a40eb" providerId="LiveId" clId="{69C3E995-C645-4488-AB16-17BB38A554BC}" dt="2023-04-27T16:40:00.899" v="2426" actId="1076"/>
          <ac:spMkLst>
            <pc:docMk/>
            <pc:sldMk cId="799461511" sldId="302"/>
            <ac:spMk id="21" creationId="{40ECAB58-2B52-7970-FDE7-FFDDBE767C85}"/>
          </ac:spMkLst>
        </pc:spChg>
        <pc:spChg chg="add del mod">
          <ac:chgData name="Mike Kloch" userId="c65c78ec813a40eb" providerId="LiveId" clId="{69C3E995-C645-4488-AB16-17BB38A554BC}" dt="2023-04-27T14:56:44.348" v="2091" actId="478"/>
          <ac:spMkLst>
            <pc:docMk/>
            <pc:sldMk cId="799461511" sldId="302"/>
            <ac:spMk id="23" creationId="{26C9330C-5649-85DF-6FDF-891850FB9370}"/>
          </ac:spMkLst>
        </pc:spChg>
        <pc:spChg chg="add mod">
          <ac:chgData name="Mike Kloch" userId="c65c78ec813a40eb" providerId="LiveId" clId="{69C3E995-C645-4488-AB16-17BB38A554BC}" dt="2023-04-27T15:08:09.765" v="2131" actId="1076"/>
          <ac:spMkLst>
            <pc:docMk/>
            <pc:sldMk cId="799461511" sldId="302"/>
            <ac:spMk id="29" creationId="{F7D43717-3D97-35AB-9517-18713495D028}"/>
          </ac:spMkLst>
        </pc:spChg>
        <pc:picChg chg="add mod">
          <ac:chgData name="Mike Kloch" userId="c65c78ec813a40eb" providerId="LiveId" clId="{69C3E995-C645-4488-AB16-17BB38A554BC}" dt="2023-05-05T16:26:06.688" v="3825" actId="688"/>
          <ac:picMkLst>
            <pc:docMk/>
            <pc:sldMk cId="799461511" sldId="302"/>
            <ac:picMk id="2" creationId="{3CCEA669-3FA2-AA7A-FD28-0CCACBF96879}"/>
          </ac:picMkLst>
        </pc:picChg>
        <pc:picChg chg="add mod">
          <ac:chgData name="Mike Kloch" userId="c65c78ec813a40eb" providerId="LiveId" clId="{69C3E995-C645-4488-AB16-17BB38A554BC}" dt="2023-05-05T16:26:53.094" v="3833" actId="1076"/>
          <ac:picMkLst>
            <pc:docMk/>
            <pc:sldMk cId="799461511" sldId="302"/>
            <ac:picMk id="3" creationId="{E7761940-F20A-90DA-0F57-1B3C0B5C947D}"/>
          </ac:picMkLst>
        </pc:picChg>
        <pc:picChg chg="add mod ord">
          <ac:chgData name="Mike Kloch" userId="c65c78ec813a40eb" providerId="LiveId" clId="{69C3E995-C645-4488-AB16-17BB38A554BC}" dt="2023-04-27T14:38:41.672" v="2010" actId="1076"/>
          <ac:picMkLst>
            <pc:docMk/>
            <pc:sldMk cId="799461511" sldId="302"/>
            <ac:picMk id="5" creationId="{F134D917-FDB1-37BE-2FEC-4816FE91E831}"/>
          </ac:picMkLst>
        </pc:picChg>
        <pc:picChg chg="add mod">
          <ac:chgData name="Mike Kloch" userId="c65c78ec813a40eb" providerId="LiveId" clId="{69C3E995-C645-4488-AB16-17BB38A554BC}" dt="2023-04-27T14:34:35.744" v="1971" actId="1076"/>
          <ac:picMkLst>
            <pc:docMk/>
            <pc:sldMk cId="799461511" sldId="302"/>
            <ac:picMk id="7" creationId="{5BE4D67D-A227-4F57-3DC1-05BD7EFCC673}"/>
          </ac:picMkLst>
        </pc:picChg>
        <pc:picChg chg="add mod">
          <ac:chgData name="Mike Kloch" userId="c65c78ec813a40eb" providerId="LiveId" clId="{69C3E995-C645-4488-AB16-17BB38A554BC}" dt="2023-04-27T14:37:26.643" v="1995" actId="688"/>
          <ac:picMkLst>
            <pc:docMk/>
            <pc:sldMk cId="799461511" sldId="302"/>
            <ac:picMk id="9" creationId="{E370EEC6-F29A-8FF4-7F9F-E45CB02FC738}"/>
          </ac:picMkLst>
        </pc:picChg>
        <pc:picChg chg="add mod">
          <ac:chgData name="Mike Kloch" userId="c65c78ec813a40eb" providerId="LiveId" clId="{69C3E995-C645-4488-AB16-17BB38A554BC}" dt="2023-04-27T14:38:20.229" v="2007" actId="1076"/>
          <ac:picMkLst>
            <pc:docMk/>
            <pc:sldMk cId="799461511" sldId="302"/>
            <ac:picMk id="12" creationId="{6E0D9AFF-EBC3-3ADD-8F27-B43665CB8C18}"/>
          </ac:picMkLst>
        </pc:picChg>
        <pc:picChg chg="add mod">
          <ac:chgData name="Mike Kloch" userId="c65c78ec813a40eb" providerId="LiveId" clId="{69C3E995-C645-4488-AB16-17BB38A554BC}" dt="2023-04-27T14:43:26.931" v="2020" actId="1076"/>
          <ac:picMkLst>
            <pc:docMk/>
            <pc:sldMk cId="799461511" sldId="302"/>
            <ac:picMk id="18" creationId="{ECD3012A-D85E-2BDD-D399-3252BA95DDA0}"/>
          </ac:picMkLst>
        </pc:picChg>
        <pc:picChg chg="add mod">
          <ac:chgData name="Mike Kloch" userId="c65c78ec813a40eb" providerId="LiveId" clId="{69C3E995-C645-4488-AB16-17BB38A554BC}" dt="2023-04-27T16:40:03.983" v="2427" actId="1076"/>
          <ac:picMkLst>
            <pc:docMk/>
            <pc:sldMk cId="799461511" sldId="302"/>
            <ac:picMk id="20" creationId="{D066E9C6-57DD-84CD-0D96-3AB1DCC4DC0D}"/>
          </ac:picMkLst>
        </pc:picChg>
        <pc:picChg chg="add del mod">
          <ac:chgData name="Mike Kloch" userId="c65c78ec813a40eb" providerId="LiveId" clId="{69C3E995-C645-4488-AB16-17BB38A554BC}" dt="2023-04-27T16:40:55.690" v="2434" actId="1076"/>
          <ac:picMkLst>
            <pc:docMk/>
            <pc:sldMk cId="799461511" sldId="302"/>
            <ac:picMk id="22" creationId="{74EBDE9E-3E30-59EF-4C6C-A659DD18079E}"/>
          </ac:picMkLst>
        </pc:picChg>
        <pc:picChg chg="add del mod">
          <ac:chgData name="Mike Kloch" userId="c65c78ec813a40eb" providerId="LiveId" clId="{69C3E995-C645-4488-AB16-17BB38A554BC}" dt="2023-05-05T16:25:40.484" v="3819" actId="478"/>
          <ac:picMkLst>
            <pc:docMk/>
            <pc:sldMk cId="799461511" sldId="302"/>
            <ac:picMk id="24" creationId="{E8066726-B413-A2C9-3F7F-9FFCFA391AD6}"/>
          </ac:picMkLst>
        </pc:picChg>
        <pc:picChg chg="add del mod">
          <ac:chgData name="Mike Kloch" userId="c65c78ec813a40eb" providerId="LiveId" clId="{69C3E995-C645-4488-AB16-17BB38A554BC}" dt="2023-05-05T16:25:51.771" v="3822" actId="478"/>
          <ac:picMkLst>
            <pc:docMk/>
            <pc:sldMk cId="799461511" sldId="302"/>
            <ac:picMk id="25" creationId="{30CF2E81-CA0B-6997-911E-0A8051681300}"/>
          </ac:picMkLst>
        </pc:picChg>
        <pc:picChg chg="add mod">
          <ac:chgData name="Mike Kloch" userId="c65c78ec813a40eb" providerId="LiveId" clId="{69C3E995-C645-4488-AB16-17BB38A554BC}" dt="2023-04-27T16:40:23.815" v="2433" actId="1076"/>
          <ac:picMkLst>
            <pc:docMk/>
            <pc:sldMk cId="799461511" sldId="302"/>
            <ac:picMk id="26" creationId="{CEA14A9A-990F-EC01-AF43-272F2E9D72E4}"/>
          </ac:picMkLst>
        </pc:picChg>
        <pc:picChg chg="add mod">
          <ac:chgData name="Mike Kloch" userId="c65c78ec813a40eb" providerId="LiveId" clId="{69C3E995-C645-4488-AB16-17BB38A554BC}" dt="2023-04-27T16:40:21.441" v="2432" actId="1076"/>
          <ac:picMkLst>
            <pc:docMk/>
            <pc:sldMk cId="799461511" sldId="302"/>
            <ac:picMk id="27" creationId="{1A9D3119-5874-5440-58D8-F782A5C64F86}"/>
          </ac:picMkLst>
        </pc:picChg>
        <pc:picChg chg="add mod">
          <ac:chgData name="Mike Kloch" userId="c65c78ec813a40eb" providerId="LiveId" clId="{69C3E995-C645-4488-AB16-17BB38A554BC}" dt="2023-04-27T15:08:09.765" v="2131" actId="1076"/>
          <ac:picMkLst>
            <pc:docMk/>
            <pc:sldMk cId="799461511" sldId="302"/>
            <ac:picMk id="28" creationId="{9210AC02-F766-B62B-50F3-83FDB1849661}"/>
          </ac:picMkLst>
        </pc:picChg>
        <pc:inkChg chg="add">
          <ac:chgData name="Mike Kloch" userId="c65c78ec813a40eb" providerId="LiveId" clId="{69C3E995-C645-4488-AB16-17BB38A554BC}" dt="2023-04-27T14:40:58.690" v="2011" actId="9405"/>
          <ac:inkMkLst>
            <pc:docMk/>
            <pc:sldMk cId="799461511" sldId="302"/>
            <ac:inkMk id="14" creationId="{8F5B8D53-4C6F-B3E0-7182-87D3CE2636CE}"/>
          </ac:inkMkLst>
        </pc:inkChg>
        <pc:inkChg chg="add">
          <ac:chgData name="Mike Kloch" userId="c65c78ec813a40eb" providerId="LiveId" clId="{69C3E995-C645-4488-AB16-17BB38A554BC}" dt="2023-04-27T14:41:25.880" v="2012" actId="9405"/>
          <ac:inkMkLst>
            <pc:docMk/>
            <pc:sldMk cId="799461511" sldId="302"/>
            <ac:inkMk id="15" creationId="{A2D15DD3-0D70-6921-6EA9-CDDD12392861}"/>
          </ac:inkMkLst>
        </pc:inkChg>
        <pc:inkChg chg="add del">
          <ac:chgData name="Mike Kloch" userId="c65c78ec813a40eb" providerId="LiveId" clId="{69C3E995-C645-4488-AB16-17BB38A554BC}" dt="2023-04-27T14:41:36.353" v="2014" actId="9405"/>
          <ac:inkMkLst>
            <pc:docMk/>
            <pc:sldMk cId="799461511" sldId="302"/>
            <ac:inkMk id="16" creationId="{E45FD2AC-013B-00E2-5A27-E6AB497882AE}"/>
          </ac:inkMkLst>
        </pc:inkChg>
        <pc:inkChg chg="add">
          <ac:chgData name="Mike Kloch" userId="c65c78ec813a40eb" providerId="LiveId" clId="{69C3E995-C645-4488-AB16-17BB38A554BC}" dt="2023-04-27T14:42:02.294" v="2015" actId="9405"/>
          <ac:inkMkLst>
            <pc:docMk/>
            <pc:sldMk cId="799461511" sldId="302"/>
            <ac:inkMk id="17" creationId="{F13FBA50-D15C-1195-CFD8-232D42303846}"/>
          </ac:inkMkLst>
        </pc:inkChg>
      </pc:sldChg>
      <pc:sldChg chg="modSp new mod modAnim modNotesTx">
        <pc:chgData name="Mike Kloch" userId="c65c78ec813a40eb" providerId="LiveId" clId="{69C3E995-C645-4488-AB16-17BB38A554BC}" dt="2023-05-11T15:09:08.498" v="4251"/>
        <pc:sldMkLst>
          <pc:docMk/>
          <pc:sldMk cId="963138732" sldId="303"/>
        </pc:sldMkLst>
        <pc:spChg chg="mod">
          <ac:chgData name="Mike Kloch" userId="c65c78ec813a40eb" providerId="LiveId" clId="{69C3E995-C645-4488-AB16-17BB38A554BC}" dt="2023-05-05T15:32:50.567" v="3648" actId="313"/>
          <ac:spMkLst>
            <pc:docMk/>
            <pc:sldMk cId="963138732" sldId="303"/>
            <ac:spMk id="2" creationId="{61ABF2C4-1C33-9AE9-B017-389AD73569C2}"/>
          </ac:spMkLst>
        </pc:spChg>
        <pc:spChg chg="mod">
          <ac:chgData name="Mike Kloch" userId="c65c78ec813a40eb" providerId="LiveId" clId="{69C3E995-C645-4488-AB16-17BB38A554BC}" dt="2023-05-05T15:30:30.350" v="3578" actId="20577"/>
          <ac:spMkLst>
            <pc:docMk/>
            <pc:sldMk cId="963138732" sldId="303"/>
            <ac:spMk id="3" creationId="{5200F36D-F3E6-EB0F-4256-63BDD16F5ECF}"/>
          </ac:spMkLst>
        </pc:spChg>
      </pc:sldChg>
      <pc:sldChg chg="delSp modSp add mod delAnim modShow">
        <pc:chgData name="Mike Kloch" userId="c65c78ec813a40eb" providerId="LiveId" clId="{69C3E995-C645-4488-AB16-17BB38A554BC}" dt="2023-05-11T15:46:40.684" v="4255" actId="20577"/>
        <pc:sldMkLst>
          <pc:docMk/>
          <pc:sldMk cId="1534046218" sldId="304"/>
        </pc:sldMkLst>
        <pc:spChg chg="del">
          <ac:chgData name="Mike Kloch" userId="c65c78ec813a40eb" providerId="LiveId" clId="{69C3E995-C645-4488-AB16-17BB38A554BC}" dt="2023-05-05T16:16:34.436" v="3816" actId="478"/>
          <ac:spMkLst>
            <pc:docMk/>
            <pc:sldMk cId="1534046218" sldId="304"/>
            <ac:spMk id="42" creationId="{00000000-0000-0000-0000-000000000000}"/>
          </ac:spMkLst>
        </pc:spChg>
        <pc:spChg chg="del">
          <ac:chgData name="Mike Kloch" userId="c65c78ec813a40eb" providerId="LiveId" clId="{69C3E995-C645-4488-AB16-17BB38A554BC}" dt="2023-05-05T16:16:20.574" v="3815" actId="478"/>
          <ac:spMkLst>
            <pc:docMk/>
            <pc:sldMk cId="1534046218" sldId="304"/>
            <ac:spMk id="44" creationId="{00000000-0000-0000-0000-000000000000}"/>
          </ac:spMkLst>
        </pc:spChg>
        <pc:spChg chg="del">
          <ac:chgData name="Mike Kloch" userId="c65c78ec813a40eb" providerId="LiveId" clId="{69C3E995-C645-4488-AB16-17BB38A554BC}" dt="2023-05-05T16:16:17.776" v="3814" actId="478"/>
          <ac:spMkLst>
            <pc:docMk/>
            <pc:sldMk cId="1534046218" sldId="304"/>
            <ac:spMk id="45" creationId="{00000000-0000-0000-0000-000000000000}"/>
          </ac:spMkLst>
        </pc:spChg>
        <pc:spChg chg="mod">
          <ac:chgData name="Mike Kloch" userId="c65c78ec813a40eb" providerId="LiveId" clId="{69C3E995-C645-4488-AB16-17BB38A554BC}" dt="2023-05-11T15:46:40.684" v="4255" actId="20577"/>
          <ac:spMkLst>
            <pc:docMk/>
            <pc:sldMk cId="1534046218" sldId="304"/>
            <ac:spMk id="50" creationId="{00000000-0000-0000-0000-000000000000}"/>
          </ac:spMkLst>
        </pc:spChg>
        <pc:spChg chg="mod">
          <ac:chgData name="Mike Kloch" userId="c65c78ec813a40eb" providerId="LiveId" clId="{69C3E995-C645-4488-AB16-17BB38A554BC}" dt="2023-05-05T16:17:33.476" v="3817" actId="20577"/>
          <ac:spMkLst>
            <pc:docMk/>
            <pc:sldMk cId="1534046218" sldId="304"/>
            <ac:spMk id="51" creationId="{00000000-0000-0000-0000-000000000000}"/>
          </ac:spMkLst>
        </pc:spChg>
      </pc:sldChg>
      <pc:sldChg chg="modSp new mod modShow">
        <pc:chgData name="Mike Kloch" userId="c65c78ec813a40eb" providerId="LiveId" clId="{69C3E995-C645-4488-AB16-17BB38A554BC}" dt="2023-05-12T12:33:58.899" v="4280" actId="729"/>
        <pc:sldMkLst>
          <pc:docMk/>
          <pc:sldMk cId="2776688398" sldId="305"/>
        </pc:sldMkLst>
        <pc:spChg chg="mod">
          <ac:chgData name="Mike Kloch" userId="c65c78ec813a40eb" providerId="LiveId" clId="{69C3E995-C645-4488-AB16-17BB38A554BC}" dt="2023-05-05T16:35:37.782" v="3931" actId="20577"/>
          <ac:spMkLst>
            <pc:docMk/>
            <pc:sldMk cId="2776688398" sldId="305"/>
            <ac:spMk id="2" creationId="{F62EAD11-2D5A-64B1-CDA8-961D01735D9B}"/>
          </ac:spMkLst>
        </pc:spChg>
        <pc:spChg chg="mod">
          <ac:chgData name="Mike Kloch" userId="c65c78ec813a40eb" providerId="LiveId" clId="{69C3E995-C645-4488-AB16-17BB38A554BC}" dt="2023-05-05T16:36:48.704" v="4001" actId="20577"/>
          <ac:spMkLst>
            <pc:docMk/>
            <pc:sldMk cId="2776688398" sldId="305"/>
            <ac:spMk id="3" creationId="{EC4D0874-30CC-1DC6-BD9F-B22602EEBD8A}"/>
          </ac:spMkLst>
        </pc:spChg>
      </pc:sldChg>
      <pc:sldChg chg="addSp delSp modSp new mod ord">
        <pc:chgData name="Mike Kloch" userId="c65c78ec813a40eb" providerId="LiveId" clId="{69C3E995-C645-4488-AB16-17BB38A554BC}" dt="2023-05-11T01:22:25.186" v="4170"/>
        <pc:sldMkLst>
          <pc:docMk/>
          <pc:sldMk cId="1290258093" sldId="306"/>
        </pc:sldMkLst>
        <pc:spChg chg="mod">
          <ac:chgData name="Mike Kloch" userId="c65c78ec813a40eb" providerId="LiveId" clId="{69C3E995-C645-4488-AB16-17BB38A554BC}" dt="2023-05-11T00:53:52.248" v="4122" actId="14100"/>
          <ac:spMkLst>
            <pc:docMk/>
            <pc:sldMk cId="1290258093" sldId="306"/>
            <ac:spMk id="2" creationId="{A5BBFA11-7D4C-94C6-042B-A0E13886FD8C}"/>
          </ac:spMkLst>
        </pc:spChg>
        <pc:spChg chg="del">
          <ac:chgData name="Mike Kloch" userId="c65c78ec813a40eb" providerId="LiveId" clId="{69C3E995-C645-4488-AB16-17BB38A554BC}" dt="2023-05-11T00:52:21.199" v="4092" actId="22"/>
          <ac:spMkLst>
            <pc:docMk/>
            <pc:sldMk cId="1290258093" sldId="306"/>
            <ac:spMk id="3" creationId="{142DB990-5442-EA64-A841-95CAC7CC0AE4}"/>
          </ac:spMkLst>
        </pc:spChg>
        <pc:picChg chg="add mod ord">
          <ac:chgData name="Mike Kloch" userId="c65c78ec813a40eb" providerId="LiveId" clId="{69C3E995-C645-4488-AB16-17BB38A554BC}" dt="2023-05-11T00:54:00.751" v="4123" actId="14100"/>
          <ac:picMkLst>
            <pc:docMk/>
            <pc:sldMk cId="1290258093" sldId="306"/>
            <ac:picMk id="5" creationId="{94E21EE4-292C-370B-8CC4-200C34A37EC9}"/>
          </ac:picMkLst>
        </pc:picChg>
        <pc:picChg chg="add mod modCrop">
          <ac:chgData name="Mike Kloch" userId="c65c78ec813a40eb" providerId="LiveId" clId="{69C3E995-C645-4488-AB16-17BB38A554BC}" dt="2023-05-11T00:53:41.612" v="4120" actId="14100"/>
          <ac:picMkLst>
            <pc:docMk/>
            <pc:sldMk cId="1290258093" sldId="306"/>
            <ac:picMk id="7" creationId="{F5E7CC11-B5F7-8511-88B6-E4F483515B4B}"/>
          </ac:picMkLst>
        </pc:picChg>
      </pc:sldChg>
      <pc:sldMasterChg chg="modTransition modSldLayout">
        <pc:chgData name="Mike Kloch" userId="c65c78ec813a40eb" providerId="LiveId" clId="{69C3E995-C645-4488-AB16-17BB38A554BC}" dt="2023-04-20T02:57:12.795" v="1264"/>
        <pc:sldMasterMkLst>
          <pc:docMk/>
          <pc:sldMasterMk cId="1769275471" sldId="2147483795"/>
        </pc:sldMasterMkLst>
        <pc:sldLayoutChg chg="modTransition">
          <pc:chgData name="Mike Kloch" userId="c65c78ec813a40eb" providerId="LiveId" clId="{69C3E995-C645-4488-AB16-17BB38A554BC}" dt="2023-04-20T02:57:12.795" v="1264"/>
          <pc:sldLayoutMkLst>
            <pc:docMk/>
            <pc:sldMasterMk cId="1769275471" sldId="2147483795"/>
            <pc:sldLayoutMk cId="3050830896" sldId="2147483796"/>
          </pc:sldLayoutMkLst>
        </pc:sldLayoutChg>
        <pc:sldLayoutChg chg="modTransition">
          <pc:chgData name="Mike Kloch" userId="c65c78ec813a40eb" providerId="LiveId" clId="{69C3E995-C645-4488-AB16-17BB38A554BC}" dt="2023-04-20T02:57:12.795" v="1264"/>
          <pc:sldLayoutMkLst>
            <pc:docMk/>
            <pc:sldMasterMk cId="1769275471" sldId="2147483795"/>
            <pc:sldLayoutMk cId="3533624304" sldId="2147483798"/>
          </pc:sldLayoutMkLst>
        </pc:sldLayoutChg>
        <pc:sldLayoutChg chg="modTransition">
          <pc:chgData name="Mike Kloch" userId="c65c78ec813a40eb" providerId="LiveId" clId="{69C3E995-C645-4488-AB16-17BB38A554BC}" dt="2023-04-20T02:57:12.795" v="1264"/>
          <pc:sldLayoutMkLst>
            <pc:docMk/>
            <pc:sldMasterMk cId="1769275471" sldId="2147483795"/>
            <pc:sldLayoutMk cId="4052816158" sldId="2147483801"/>
          </pc:sldLayoutMkLst>
        </pc:sldLayoutChg>
        <pc:sldLayoutChg chg="modTransition">
          <pc:chgData name="Mike Kloch" userId="c65c78ec813a40eb" providerId="LiveId" clId="{69C3E995-C645-4488-AB16-17BB38A554BC}" dt="2023-04-20T02:57:12.795" v="1264"/>
          <pc:sldLayoutMkLst>
            <pc:docMk/>
            <pc:sldMasterMk cId="1769275471" sldId="2147483795"/>
            <pc:sldLayoutMk cId="809844964" sldId="2147483802"/>
          </pc:sldLayoutMkLst>
        </pc:sldLayoutChg>
        <pc:sldLayoutChg chg="modTransition">
          <pc:chgData name="Mike Kloch" userId="c65c78ec813a40eb" providerId="LiveId" clId="{69C3E995-C645-4488-AB16-17BB38A554BC}" dt="2023-04-20T02:57:12.795" v="1264"/>
          <pc:sldLayoutMkLst>
            <pc:docMk/>
            <pc:sldMasterMk cId="1769275471" sldId="2147483795"/>
            <pc:sldLayoutMk cId="2995717870" sldId="2147483805"/>
          </pc:sldLayoutMkLst>
        </pc:sldLayoutChg>
        <pc:sldLayoutChg chg="modTransition">
          <pc:chgData name="Mike Kloch" userId="c65c78ec813a40eb" providerId="LiveId" clId="{69C3E995-C645-4488-AB16-17BB38A554BC}" dt="2023-04-20T02:57:12.795" v="1264"/>
          <pc:sldLayoutMkLst>
            <pc:docMk/>
            <pc:sldMasterMk cId="1769275471" sldId="2147483795"/>
            <pc:sldLayoutMk cId="4004809659" sldId="214748380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50FABAFA-9D90-4B6C-95A1-503043E46FAB}" type="datetimeFigureOut">
              <a:rPr lang="en-US" smtClean="0"/>
              <a:pPr/>
              <a:t>5/12/2023</a:t>
            </a:fld>
            <a:endParaRPr lang="en-US"/>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CDCC7757-6264-420F-9201-02E9A21CB7A0}" type="slidenum">
              <a:rPr lang="en-US" smtClean="0"/>
              <a:pPr/>
              <a:t>‹#›</a:t>
            </a:fld>
            <a:endParaRPr lang="en-US"/>
          </a:p>
        </p:txBody>
      </p:sp>
    </p:spTree>
    <p:extLst>
      <p:ext uri="{BB962C8B-B14F-4D97-AF65-F5344CB8AC3E}">
        <p14:creationId xmlns:p14="http://schemas.microsoft.com/office/powerpoint/2010/main" val="28542954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7T14:40:58.678"/>
    </inkml:context>
    <inkml:brush xml:id="br0">
      <inkml:brushProperty name="width" value="0.05" units="cm"/>
      <inkml:brushProperty name="height" value="0.05" units="cm"/>
    </inkml:brush>
  </inkml:definitions>
  <inkml:trace contextRef="#ctx0" brushRef="#br0">303 1 24575,'20'23'0,"-1"0"0,-1 2 0,-2 0 0,19 36 0,-16-27 0,41 56 0,-25-46 0,35 59 0,-57-80 0,-1 1 0,0 0 0,-2 0 0,12 46 0,-19-40 0,-3-29 0,0 0 0,0 0 0,0 0 0,-1-1 0,1 1 0,0 0 0,-1 0 0,1 0 0,0 0 0,-1-1 0,1 1 0,-1 0 0,1 0 0,-1-1 0,0 1 0,1 0 0,-1-1 0,0 1 0,0 0 0,-2 0 0,0-1 0,1 0 0,-1 1 0,1-1 0,-1 0 0,0 0 0,1-1 0,-1 1 0,1 0 0,-1-1 0,0 1 0,1-1 0,-1 0 0,1 0 0,0 0 0,-1 0 0,1-1 0,0 1 0,-3-2 0,-51-32 0,-93-75 0,56 38 0,15 13 0,20 14 0,-73-42 0,129 85 0,0 1 0,0 0 0,0 0 0,0 0 0,0 0 0,0 0 0,0 0 0,0 0 0,0 1 0,-1-1 0,1 1 0,0-1 0,0 1 0,-4 0 0,6 0 0,-1 1 0,1-1 0,0 0 0,-1 0 0,1 1 0,0-1 0,0 0 0,-1 1 0,1-1 0,0 0 0,0 1 0,0-1 0,-1 0 0,1 1 0,0-1 0,0 0 0,0 1 0,0-1 0,0 1 0,0-1 0,0 0 0,0 1 0,0-1 0,0 1 0,0-1 0,0 0 0,0 1 0,6 23 0,13 14-61,2 0-1,1-2 0,2 0 0,41 46 0,-28-34-994,2 2-5770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7T14:41:25.880"/>
    </inkml:context>
    <inkml:brush xml:id="br0">
      <inkml:brushProperty name="width" value="0.35" units="cm"/>
      <inkml:brushProperty name="height" value="0.35" units="cm"/>
      <inkml:brushProperty name="color" value="#333333"/>
    </inkml:brush>
  </inkml:definitions>
  <inkml:trace contextRef="#ctx0" brushRef="#br0">3 1235 24575,'-1'-46'0,"0"21"0,1 1 0,4-32 0,-4 54 0,0-1 0,1 1 0,0 0 0,0-1 0,-1 1 0,1-1 0,1 1 0,-1 0 0,0 0 0,0 0 0,1 0 0,-1 0 0,1 0 0,0 0 0,0 0 0,-1 1 0,1-1 0,0 1 0,0-1 0,1 1 0,-1 0 0,0 0 0,3-1 0,5-2 0,0 1 0,0 1 0,0 0 0,16-1 0,-18 3 0,1-1 0,-1 0 0,0 0 0,0-1 0,0 0 0,13-6 0,-19 7 0,0-1 0,-1 1 0,1-1 0,0 1 0,-1-1 0,1 1 0,0-1 0,-1 0 0,0 0 0,1 0 0,-1 0 0,0 0 0,0 0 0,0 0 0,-1 0 0,1 0 0,0-1 0,-1 1 0,1 0 0,-1 0 0,0-1 0,0 1 0,0 0 0,0-1 0,0 1 0,0 0 0,-1 0 0,0-4 0,-2-6 0,0-1 0,-1 1 0,0 0 0,-8-14 0,6 14 0,1 0 0,1 0 0,-4-16 0,7 27 0,1 1 0,0-1 0,0 0 0,-1 0 0,1 1 0,0-1 0,0 0 0,0 0 0,0 1 0,0-1 0,0 0 0,0 0 0,1 1 0,-1-1 0,0 0 0,0 1 0,0-1 0,1 0 0,-1 1 0,0-1 0,1 0 0,-1 1 0,1-1 0,-1 0 0,0 1 0,1-1 0,-1 1 0,1-1 0,0 1 0,0-1 0,23-2 0,-22 4 0,-1-1 0,1 0 0,0 0 0,-1 0 0,1 0 0,0 0 0,0 0 0,-1 0 0,1-1 0,0 1 0,-1-1 0,1 1 0,-1-1 0,1 1 0,-1-1 0,1 0 0,-1 0 0,1 0 0,1-1 0,-1-1 0,-1 0 0,0 1 0,0-1 0,0 0 0,-1 0 0,1 0 0,-1 1 0,1-1 0,-1 0 0,0 0 0,0 0 0,0 0 0,-1 0 0,1 0 0,-1 0 0,0-3 0,-18-50 0,15 43 0,-33-87 0,37 100 0,0 0 0,-1-1 0,1 1 0,0 0 0,0-1 0,-1 1 0,1-1 0,0 1 0,0 0 0,0-1 0,0 1 0,0-1 0,0 1 0,-1 0 0,1-1 0,0 1 0,0-1 0,0 1 0,0-1 0,1 1 0,-1 0 0,0-1 0,0 1 0,0-1 0,0 1 0,0 0 0,0-1 0,1 1 0,-1-1 0,0 1 0,0 0 0,0-1 0,1 1 0,-1 0 0,0-1 0,1 1 0,-1 0 0,0 0 0,1-1 0,-1 1 0,0 0 0,1-1 0,19 10 0,10 4 0,-29-12 0,-1-1 0,1 0 0,0 0 0,0 0 0,0 0 0,0 1 0,0-1 0,0-1 0,0 1 0,0 0 0,-1 0 0,1 0 0,0 0 0,0-1 0,0 1 0,0 0 0,0-1 0,-1 1 0,1-1 0,0 1 0,0-1 0,-1 1 0,1-1 0,0 1 0,-1-1 0,1 0 0,-1 1 0,1-1 0,0 0 0,-1 0 0,3-5 0,-1 0 0,0 0 0,-1 0 0,1 0 0,-1 0 0,0 0 0,-1 0 0,0 0 0,0 0 0,0 0 0,0 0 0,-1 0 0,0 0 0,0 0 0,-1 0 0,-3-8 0,-4-11 0,-1 0 0,-18-32 0,-9-26 0,26 56 0,-23-42 0,15 47 0,19 22 0,0 0 0,1 1 0,-1-1 0,0 0 0,0 1 0,0-1 0,0 0 0,0 1 0,0-1 0,0 0 0,0 0 0,0 1 0,0-1 0,0 0 0,0 1 0,-1-1 0,1 0 0,0 0 0,0 1 0,0-1 0,0 0 0,0 1 0,-1-1 0,1 0 0,0 0 0,0 0 0,0 1 0,-1-1 0,1 0 0,0 0 0,0 0 0,-1 1 0,1-1 0,0 0 0,0 0 0,-1 0 0,1 0 0,0 0 0,-1 0 0,1 0 0,0 0 0,0 1 0,-1-1 0,1 0 0,0 0 0,-1 0 0,1 0 0,0-1 0,-1 1 0,1 0 0,0 0 0,0 0 0,-1 0 0,1 0 0,0 0 0,-1 0 0,1 0 0,0-1 0,0 1 0,-1 0 0,1-1 0,1 5 0,0 0 0,0-1 0,0 1 0,1-1 0,-1 1 0,1-1 0,0 0 0,0 0 0,0 0 0,1 0 0,-1 0 0,1 0 0,-1-1 0,1 1 0,0-1 0,0 0 0,0 0 0,0 0 0,0 0 0,1 0 0,-1 0 0,1-1 0,-1 0 0,5 1 0,8 3 0,0-1 0,1 0 0,32 2 0,-30-4 0,0 2 0,0 0 0,-1 1 0,1 0 0,-1 2 0,-1 0 0,24 13 0,-17-6 0,0 1 0,-1 1 0,-1 1 0,29 28 0,-44-38 0,-1 1 0,0-1 0,0 1 0,0 1 0,-1-1 0,-1 1 0,8 16 0,-4 1 0,9 39 0,-11-36 0,13 35 0,-14-52 0,1 0 0,1-1 0,12 18 0,14 24 0,-26-39 0,0 0 0,1 0 0,1 0 0,0-1 0,0-1 0,2 0 0,-1 0 0,22 17 0,-22-21 0,-1 1 0,0-1 0,0 2 0,0-1 0,12 19 0,-19-25 0,-1 0 0,1-1 0,-1 1 0,0 0 0,1 0 0,-1 0 0,0 0 0,-1 0 0,1 1 0,-1-1 0,1 0 0,-1 0 0,0 0 0,0 1 0,0-1 0,-1 0 0,1 0 0,-1 0 0,0 0 0,0 0 0,0 0 0,0 0 0,0 0 0,-1 0 0,1 0 0,-1 0 0,-3 4 0,-3 2 0,-1-1 0,1 0 0,-1 0 0,-1-1 0,1 0 0,-15 7 0,-66 31 0,86-43 0,-48 19 0,28-11 0,-41 21 0,58-27 0,0 1 0,1 0 0,-1 0 0,1 0 0,0 1 0,0 0 0,0 0 0,1 0 0,-8 12 0,7-5 0,-6 10 0,9-22 0,3-13 0,5-28 0,21-244 0,-26 275 0,0 2 0,0 0 0,0 0 0,1 0 0,2-14 0,-2 20 0,-1 0 0,0 0 0,1 0 0,-1 0 0,1 0 0,-1 0 0,1 0 0,-1 0 0,1 0 0,-1 0 0,1 0 0,0 0 0,0 0 0,0 1 0,-1-1 0,1 0 0,0 1 0,0-1 0,0 0 0,0 1 0,0-1 0,0 1 0,0-1 0,0 1 0,0 0 0,1 0 0,-1-1 0,0 1 0,0 0 0,0 0 0,0 0 0,0 0 0,0 0 0,1 0 0,-1 1 0,0-1 0,0 0 0,1 1 0,7 2 0,-1 0 0,1 0 0,-1 1 0,0 0 0,0 1 0,0 0 0,10 9 0,50 49 0,-20-17 0,-7-11 0,-2 1 0,-2 2 0,40 51 0,-36-32 0,14 18 0,75 81 0,30 27 0,-140-159 0,1 4 0,27 25 0,-39-44 0,1-1 0,0 0 0,0 0 0,1-1 0,0-1 0,17 8 0,-24-12 0,3 2 0,1-1 0,0 0 0,0 0 0,0-1 0,0 0 0,13 2 0,-19-4 0,0-1 0,0 1 0,0 0 0,0 0 0,0-1 0,0 1 0,0-1 0,-1 0 0,1 1 0,0-1 0,0 0 0,0 0 0,-1 0 0,1 0 0,-1-1 0,1 1 0,-1 0 0,1-1 0,-1 1 0,0-1 0,0 1 0,1-1 0,-1 1 0,0-1 0,0 0 0,-1 0 0,1 0 0,0 1 0,-1-1 0,1 0 0,-1 0 0,1 0 0,-1-4 0,3-5 0,-1-2 0,-1 1 0,0 0 0,-1 0 0,0 0 0,-1 0 0,0-1 0,-1 1 0,0 0 0,-1 0 0,0 1 0,-1-1 0,0 1 0,-1-1 0,0 1 0,-1 1 0,0-1 0,-1 1 0,-10-12 0,-12-15 0,8 11 0,0 0 0,2-2 0,1 0 0,1-1 0,-18-43 0,26 48 0,-7-18 0,1 0 0,-14-74 0,25 97 0,-1 0 0,-1 0 0,-1 0 0,-1 1 0,-19-34 0,-2-5 0,13 29-1133,0 2-1,-2 0 1,-31-35-1,35 43 753,7 10 159,1 0 1,0 0-1,1 0 0,0-1 0,0 1 1,1-1-1,0-1 0,-4-12 0,7 16 288,0 1-1,1-1 0,0 1 0,-1-1 1,2 1-1,-1-1 0,1 1 1,0-1-1,0 1 0,0 0 1,1-1-1,-1 1 0,1 0 0,1 0 1,-1 0-1,6-8 0,-3 5 155,1 0 0,0 0-1,0 0 1,1 1 0,0 0 0,1 0-1,0 0 1,0 1 0,0 1 0,10-6-1,6-1 765,0 2 0,37-12 0,-11 5-552,-43 15-432,0-1 0,-1 0 0,1-1 0,-1 1 0,0-1 0,0 0 0,-1-1 0,1 0 0,-1 0 0,0 0 0,0 0 0,-1-1 0,1 1 0,-1-1 0,0-1 0,-1 1 0,0 0 0,0-1 0,0 0 0,-1 1 0,1-1 0,1-13 0,0-10 0,-2 0 0,0 0 0,-2-1 0,-5-36 0,1-2 0,0 38 0,3 26 0,0 0 0,0-1 0,1 1 0,-1 0 0,1 0 0,0 0 0,0 0 0,2-7 0,-1 11 0,-1 1 0,1-1 0,-1 1 0,1-1 0,-1 1 0,1-1 0,0 1 0,-1-1 0,1 1 0,0-1 0,0 1 0,-1 0 0,1-1 0,0 1 0,0 0 0,-1 0 0,1 0 0,0 0 0,0-1 0,0 1 0,0 0 0,-1 0 0,1 1 0,0-1 0,0 0 0,0 0 0,-1 0 0,1 0 0,0 1 0,0-1 0,-1 0 0,1 1 0,0-1 0,0 1 0,-1-1 0,1 1 0,1 0 0,29 19 0,-30-19 0,36 30 0,-1 1 0,35 43 0,-44-46 0,-14-14 0,1-1 0,1-1 0,0 0 0,1-1 0,33 20 0,-19-16 0,47 34 0,-68-43 0,0 0 0,-1 1 0,0 0 0,0 0 0,0 1 0,-1 0 0,0 0 0,9 18 0,-15-25 0,0-1 0,0 1 0,0-1 0,-1 1 0,1-1 0,0 1 0,-1 0 0,1-1 0,-1 1 0,1 0 0,-1-1 0,0 1 0,0 0 0,0-1 0,0 1 0,0 0 0,0 0 0,0-1 0,-1 1 0,1 0 0,-1-1 0,1 1 0,-1 0 0,0-1 0,1 1 0,-1-1 0,0 1 0,0-1 0,0 1 0,0-1 0,0 0 0,-1 1 0,1-1 0,0 0 0,-1 0 0,1 0 0,0 0 0,-1 0 0,1 0 0,-1 0 0,0-1 0,-2 2 0,-8 1 0,-1 0 0,0 0 0,1-1 0,-1-1 0,-13 0 0,-15 2 0,29 0 0,0 0 0,-1 1 0,2 1 0,-1 0 0,0 1 0,1 0 0,-17 12 0,-5 7 0,-30 30 0,10-8 0,50-45 0,-15 13 0,0 0 0,1 2 0,-18 21 0,31-32 0,-1 0 0,1 1 0,1-1 0,-1 1 0,1 0 0,0 0 0,1 0 0,0 0 0,0 0 0,0 0 0,1 1 0,0-1 0,1 0 0,-1 10 0,2-14 0,-1 1 0,1-1 0,-1 0 0,1 0 0,0 0 0,0 0 0,0 0 0,0 0 0,1 0 0,-1 0 0,1 0 0,0-1 0,0 1 0,0-1 0,0 1 0,0-1 0,0 0 0,1 0 0,-1 0 0,1 0 0,0 0 0,-1 0 0,1-1 0,0 1 0,0-1 0,0 0 0,0 0 0,0 0 0,0 0 0,0-1 0,1 1 0,4-1 0,0 1 0,0 0 0,1-1 0,-1 0 0,0-1 0,1 1 0,-1-2 0,0 1 0,0-1 0,0-1 0,0 1 0,13-7 0,18-18 0,-33 22 0,0 0 0,0 1 0,0-1 0,1 1 0,-1 1 0,1-1 0,0 1 0,12-3 0,-18 6 0,0 0 0,0 0 0,1 0 0,-1 0 0,0 0 0,0 0 0,0 0 0,1 1 0,-1-1 0,0 0 0,0 1 0,0-1 0,0 1 0,1-1 0,-1 1 0,0-1 0,0 1 0,0 0 0,0 0 0,-1 0 0,1-1 0,0 1 0,0 0 0,0 0 0,-1 0 0,1 0 0,0 0 0,-1 1 0,1-1 0,-1 0 0,1 0 0,-1 0 0,0 0 0,0 0 0,1 1 0,-1-1 0,0 0 0,0 0 0,0 1 0,0-1 0,0 0 0,0 0 0,-1 0 0,1 1 0,0-1 0,-1 0 0,1 0 0,0 0 0,-1 0 0,0 0 0,1 1 0,-1-1 0,0 0 0,1 0 0,-1-1 0,0 1 0,0 0 0,-1 1 0,-1 0 0,1-1 0,-1 0 0,1 0 0,-1 0 0,0 0 0,0 0 0,0-1 0,1 1 0,-1-1 0,0 0 0,0 0 0,0 0 0,0 0 0,0 0 0,0 0 0,1-1 0,-1 0 0,0 1 0,0-1 0,1 0 0,-1 0 0,0-1 0,-4-2 0,-2-1 0,1 0 0,0-1 0,0 0 0,1 0 0,0-1 0,-8-8 0,3 0 0,1-1 0,0 0 0,1 0 0,1-1 0,0 0 0,1-1 0,-7-23 0,5 3 0,1 0 0,-6-64 0,13 86 0,0 1 0,-1-1 0,-1 0 0,0 1 0,-1 0 0,-1 0 0,-9-19 0,11 27 0,0 1 0,-1-1 0,1 1 0,-1 0 0,-1 1 0,1-1 0,-1 1 0,0 0 0,0 0 0,0 1 0,-1 0 0,1 0 0,-1 0 0,0 1 0,0 0 0,-15-4 0,-9 1 0,0 2 0,-1 2 0,1 1 0,-58 5 0,13-1 0,-164-2 0,328-1 0,116-1 0,-156-6 0,-45 6 0,-1 1 0,0-1 0,0 1 0,0-1 0,0 0 0,0 0 0,0 0 0,0 0 0,0 0 0,0 0 0,-1 0 0,1-1 0,0 1 0,-1-1 0,1 1 0,-1-1 0,1 0 0,1-3 0,-3 5 0,0-1 0,0 1 0,0-1 0,0 1 0,0 0 0,0-1 0,0 1 0,0-1 0,0 1 0,0-1 0,0 1 0,0 0 0,0-1 0,0 1 0,-1-1 0,1 1 0,0 0 0,0-1 0,0 1 0,-1 0 0,1-1 0,0 1 0,-1 0 0,1-1 0,0 1 0,-1 0 0,1-1 0,0 1 0,-1 0 0,1 0 0,0 0 0,-1-1 0,1 1 0,-1 0 0,1 0 0,-1 0 0,-11-4 0,0 1 0,0 0 0,0 1 0,-1 0 0,1 1 0,-14 1 0,3-1 0,-13-1 0,-29-3 0,-1 3 0,-110 11 0,166-8 0,1 1 0,-1 0 0,1 1 0,0 0 0,-1 1 0,1-1 0,-8 6 0,13-6 0,0-1 0,0 1 0,1 0 0,-1 0 0,1 0 0,0 0 0,0 1 0,0-1 0,1 1 0,-1 0 0,1 0 0,0 0 0,0 0 0,0 0 0,0 0 0,-1 9 0,-7 40 0,8-37 0,-1 0 0,-1 0 0,0-1 0,-1 1 0,-9 20 0,-2-11 0,0 0 0,-2-1 0,-33 35 0,26-31 0,-9 7 0,-61 50 0,60-56 0,1 1 0,-31 37 0,55-55 0,1 0 0,0 1 0,1-1 0,0 2 0,1-1 0,0 1 0,2 0 0,-1 1 0,2-1 0,-4 18 0,6-19 0,0 0 0,0 0 0,2 0 0,-1 0 0,2 0 0,0 0 0,0 0 0,5 19 0,-3-23 0,0-1 0,0 0 0,1 0 0,0-1 0,0 1 0,1-1 0,0 0 0,0 0 0,0 0 0,1-1 0,0 0 0,1 0 0,11 8 0,-1-2 0,1-1 0,0-1 0,0-1 0,1-1 0,0 0 0,22 5 0,119 19 0,-28-7 0,-104-16 0,0 1 0,-1 1 0,0 2 0,-1 0 0,0 2 0,26 21 0,55 29 0,-88-53 0,-15-9 0,0-1 0,0 1 0,0-1 0,0 0 0,0 0 0,0 0 0,1-1 0,-1 1 0,0-1 0,1 0 0,5 0 0,-9-1 0,-1 0 0,0 0 0,1 0 0,-1 0 0,0 0 0,1 0 0,-1 0 0,0 0 0,1 0 0,-1 0 0,0 0 0,0-1 0,1 1 0,-1 0 0,0 0 0,1 0 0,-1 0 0,0-1 0,0 1 0,0 0 0,1 0 0,-1-1 0,0 1 0,0 0 0,0 0 0,1-1 0,-1 1 0,0 0 0,0 0 0,0-1 0,0 1 0,0 0 0,0-1 0,0 1 0,0 0 0,0-1 0,0 1 0,0 0 0,0-1 0,0 1 0,0 0 0,0-1 0,0 1 0,0 0 0,0 0 0,0-1 0,0 1 0,0 0 0,-1-1 0,-9-17 0,-38-38 0,-1 3 0,-69-57 0,96 89 0,-42-33 0,-118-75 0,153 106 0,1-1 0,1-1 0,1-1 0,2-2 0,-22-31 0,-24-25 0,60 72 0,1 0 0,0-1 0,1 0 0,1-1 0,0 0 0,0 0 0,2 0 0,0-1 0,-6-25 0,7 15 0,0 0 0,1 0 0,2 0 0,0 0 0,4-30 0,0 41 0,1 1 0,0 0 0,1 0 0,0 0 0,1 0 0,0 1 0,13-19 0,6-12 0,-19 29 0,2 0 0,0 1 0,0 1 0,1-1 0,1 1 0,0 1 0,0 0 0,1 0 0,1 1 0,0 0 0,0 1 0,1 1 0,0 0 0,0 0 0,1 1 0,0 1 0,20-6 0,16 0 0,0 3 0,0 2 0,1 2 0,89 3 0,385 4 0,-504-2 0,-1 2 0,1 1 0,0 0 0,-1 1 0,37 14 0,93 49 0,-129-57 0,1 2 0,-2 1 0,0 0 0,0 2 0,32 31 0,-47-40 0,0 1 0,0 0 0,-1 1 0,0-1 0,0 1 0,-1 0 0,0-1 0,-1 2 0,1-1 0,-1 0 0,-1 0 0,1 11 0,0 15 0,-4 59 0,0-56 0,-3 611 0,6-406 0,-2-215 0,-2-1 0,-11 47 0,7-40 0,4-24 0,1-9 0,0-20 0,1-33 0,-1-59 0,6-140 0,-1 234 0,0 0 0,2 0 0,0 0 0,8-19 0,-5 16 0,-1-1 0,5-24 0,0-8 0,3 0 0,39-93 0,-54 147 0,11-27 0,-1 0 0,-2-1 0,0 0 0,-2 0 0,5-49 0,-11 68 0,0-1 0,0 0 0,-1 1 0,0-1 0,0 1 0,-1-1 0,0 1 0,-1 0 0,0 0 0,-1 0 0,0 0 0,0 0 0,-1 1 0,0 0 0,0 0 0,-1 0 0,0 1 0,0 0 0,-1 0 0,-12-10 0,-25-14 0,-1 3 0,-2 1 0,-62-25 0,-17-10 0,-85-36 0,132 63 0,46 22 0,-1 1 0,0 2 0,0 2 0,-43-6 0,-142-3 0,126 18 0,-39-2 0,106-4-1365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7T14:42:02.293"/>
    </inkml:context>
    <inkml:brush xml:id="br0">
      <inkml:brushProperty name="width" value="0.35" units="cm"/>
      <inkml:brushProperty name="height" value="0.35" units="cm"/>
      <inkml:brushProperty name="color" value="#566266"/>
    </inkml:brush>
  </inkml:definitions>
  <inkml:trace contextRef="#ctx0" brushRef="#br0">1 1470 24575,'43'1'0,"0"2"0,0 2 0,0 2 0,-1 1 0,0 2 0,0 2 0,-1 2 0,74 37 0,300 132 0,-369-164 0,-1 2 0,67 42 0,-34-17 0,-46-31 0,0-1 0,54 16 0,5 1 0,322 149 0,-405-176 0,1 0 0,-1 0 0,1-1 0,0-1 0,0 1 0,0-1 0,0-1 0,0 1 0,0-2 0,11 1 0,-15-2 0,0 1 0,0-1 0,0 0 0,0 0 0,-1-1 0,1 1 0,0-1 0,-1 0 0,1-1 0,-1 1 0,0-1 0,0 1 0,1-1 0,-2-1 0,1 1 0,0 0 0,-1-1 0,0 0 0,0 0 0,4-5 0,-1-2 0,0-1 0,0 0 0,-1 0 0,-1 0 0,0-1 0,0 0 0,1-14 0,6-96 0,-6 57 0,6-73 0,15-125 0,-18 215 0,2-1 0,2 2 0,22-59 0,-6 37 0,26-105 0,-40 118 0,3-10 0,-3-1 0,-3 0 0,4-100 0,-15 155 0,0-1 0,-1 1 0,-1 0 0,0-1 0,-1 1 0,0 0 0,-1 0 0,-7-16 0,8 23 0,-1 0 0,1 0 0,-1 1 0,0-1 0,-1 1 0,1 0 0,-1 0 0,0 0 0,0 1 0,-1-1 0,1 1 0,-1 1 0,0-1 0,0 1 0,0 0 0,-1 0 0,1 1 0,-8-2 0,-27-10 0,-66-31 0,64 25 0,-51-16 0,57 24 0,1-1 0,0-2 0,-45-26 0,45 23 0,-1 1 0,0 1 0,-1 3 0,-59-14 0,50 19 0,-1 3 0,0 2 0,-96 5 0,39 1 0,-613-3 0,712-1 0,0 1 0,0 0 0,0 1 0,0 0 0,-1 0 0,1 0 0,0 0 0,1 1 0,-1 0 0,0 0 0,0 1 0,1 0 0,-1 0 0,1 0 0,0 0 0,0 1 0,0 0 0,1 0 0,-1 0 0,1 1 0,0-1 0,0 1 0,-5 10 0,-4 4 0,1 1 0,1 1 0,1 0 0,0 0 0,2 1 0,1 0 0,0 1 0,2-1 0,1 1 0,0 0 0,2 0 0,1 40 0,3-1 0,0-30 0,-1-1 0,-1 1 0,-2 0 0,-11 57 0,4-38 0,2 0 0,2 0 0,2 1 0,5 66 0,0-35 0,-2-74 0,0 0 0,1 1 0,1-1 0,-1 0 0,2 0 0,-1 0 0,1 0 0,1 0 0,-1-1 0,2 0 0,-1 1 0,9 11 0,-4-9 0,0-1 0,1 0 0,0 0 0,0-1 0,1 0 0,0-1 0,22 13 0,-7-8 0,0-1 0,1-2 0,1 0 0,0-2 0,0 0 0,0-3 0,47 5 0,-56-7 0,1 1 0,-1 0 0,0 2 0,-1 0 0,33 16 0,29 9 0,-25-14 0,0-3 0,82 10 0,-98-17 0,-1 1 0,39 14 0,-5-1 0,-60-16 0,0-1 0,0 2 0,-1 0 0,0 0 0,0 1 0,0 1 0,-1-1 0,0 2 0,-1-1 0,0 1 0,12 15 0,-10-10 0,2-2 0,-1 0 0,2 0 0,-1-1 0,19 11 0,-22-17 0,0-1 0,0 0 0,0 0 0,1-1 0,-1-1 0,1 0 0,0 0 0,0-1 0,0 0 0,-1-1 0,23-2 0,-27 1 0,0 0 0,1 0 0,-1 0 0,0-1 0,0 0 0,0 0 0,0 0 0,0-1 0,0 0 0,0 0 0,-1-1 0,0 1 0,0-1 0,0 0 0,0-1 0,0 1 0,-1-1 0,0 0 0,0 0 0,0 0 0,3-7 0,1-9 0,0 0 0,-1 0 0,-1-1 0,-1 0 0,1-23 0,5-112 0,-9-347 0,-5 234 0,3 264 0,0 1 0,0 0 0,0 0 0,-1 0 0,0 0 0,0 0 0,0 0 0,0 1 0,-1-1 0,0 0 0,0 1 0,0-1 0,-4-4 0,2 5 0,1 0 0,-1 0 0,-1 1 0,1-1 0,0 1 0,-1 0 0,0 1 0,1-1 0,-1 1 0,0 0 0,0 0 0,-9-2 0,-40-9 0,0 3 0,-80-6 0,73 11 0,-106-24 0,-103-46 0,239 64 0,-32-16 0,42 17 0,-1 1 0,1 1 0,-40-10 0,46 15 0,16 3 0,26 4 0,48 7 0,-45-7 0,-1 0 0,1 2 0,-1 1 0,0 1 0,29 14 0,10 13 0,-42-20 0,0-1 0,1-2 0,32 10 0,-15-10 0,0-3 0,71 5 0,-12 1 0,-56-8 0,57 2 0,-68-8 0,-7-1 0,49 6 0,-67-4 0,-1 0 0,1 1 0,-1 0 0,0 1 0,0 0 0,0 0 0,-1 1 0,11 7 0,-11-5 0,0-1 0,-1 1 0,0 1 0,0 0 0,0 0 0,-1 0 0,0 1 0,-1 0 0,0 0 0,8 18 0,-12-22 0,0-1 0,0 1 0,0 0 0,-1 0 0,0 0 0,0 0 0,0 0 0,-1 1 0,0-1 0,0 0 0,0 0 0,-1 0 0,1 0 0,-1 0 0,0 0 0,-1 0 0,1 0 0,-1 0 0,0 0 0,0-1 0,-1 1 0,1-1 0,-1 1 0,-5 5 0,0-2 0,0 0 0,-1-1 0,0 0 0,0 0 0,-1-1 0,1 0 0,-1-1 0,-1 0 0,1 0 0,-14 3 0,-14 3 0,-62 10 0,46-15 0,0-2 0,-74-5 0,71 0 0,30-1 0,0 0 0,0-2 0,0-1 0,0-2 0,1 0 0,0-2 0,1 0 0,-32-18 0,-23-17 0,-85-62 0,14 8 0,-39-8 0,167 95 0,-1 1 0,0 1 0,0 0 0,-1 2 0,1 1 0,-2 1 0,1 2 0,0 0 0,-39 1 0,60 2 0,0 0 0,1 1 0,-1 0 0,1-1 0,-1 1 0,1 0 0,0 0 0,-1 1 0,1-1 0,0 1 0,0 0 0,0-1 0,0 1 0,0 1 0,0-1 0,1 0 0,-1 1 0,1-1 0,-1 1 0,1 0 0,0 0 0,0 0 0,0 0 0,1 0 0,-1 0 0,1 0 0,0 1 0,0-1 0,0 1 0,0-1 0,0 1 0,1-1 0,-1 7 0,0 2 0,1 1 0,0-1 0,1 1 0,1-1 0,0 0 0,0 0 0,1 0 0,7 19 0,-3-16 0,1 0 0,0 0 0,0-1 0,2 0 0,0-1 0,0 0 0,17 16 0,12 7 0,43 30 0,-72-59 0,0-1 0,0 0 0,1-1 0,-1 0 0,1-1 0,16 5 0,74 13 0,-36-9 0,187 62 0,-221-61-485,0 1-1,46 31 0,-39-23-23,64 48-1710,-74-49 1408,2-1-1,64 34 0,-51-38 1745,35 18 1264,-72-32-1909,1 0-1,-2 1 1,1 0-1,0 0 1,-1 1-1,0-1 1,0 1 0,9 11-1,-14-16-272,1 1 0,-1 0 0,1-1 0,-1 1 0,0 0 0,1-1 0,-1 1 0,0 0 0,1-1 0,-1 1 0,0 0 0,0 0 0,0-1 0,0 1-1,0 0 1,0-1 0,0 1 0,0 0 0,0 0 0,0-1 0,0 1 0,-1 0 0,1 0 0,0-1 0,0 1 0,-1 1 0,0-1 8,0 0 1,-1 0-1,1 1 1,0-1-1,0 0 0,-1 0 1,1 0-1,-1-1 1,1 1-1,-1 0 0,-2 0 1,-44 9 193,20-8-217,-1-2 0,1-1 0,-1-1 0,1-1 0,-30-8 0,9-1 0,1-3 0,-50-20 0,21 2 0,25 9 0,0 3 0,-68-17 0,106 34 0,-11-1 0,1-1 0,0-1 0,0-1 0,0-1 0,-43-24 0,53 24-273,1 1 0,-1 0 0,-1 1 0,-16-5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AC15EB1F-8DE4-48C3-A804-A05846A4049F}" type="datetimeFigureOut">
              <a:rPr lang="en-US" smtClean="0"/>
              <a:pPr/>
              <a:t>5/12/2023</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8AD115C9-E24C-4512-AA8B-319BB49F77B5}" type="slidenum">
              <a:rPr lang="en-US" smtClean="0"/>
              <a:pPr/>
              <a:t>‹#›</a:t>
            </a:fld>
            <a:endParaRPr lang="en-US"/>
          </a:p>
        </p:txBody>
      </p:sp>
    </p:spTree>
    <p:extLst>
      <p:ext uri="{BB962C8B-B14F-4D97-AF65-F5344CB8AC3E}">
        <p14:creationId xmlns:p14="http://schemas.microsoft.com/office/powerpoint/2010/main" val="212562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mostly applies</a:t>
            </a:r>
            <a:r>
              <a:rPr lang="en-US" baseline="0" dirty="0"/>
              <a:t> to towered airport patterns as well.</a:t>
            </a:r>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1</a:t>
            </a:fld>
            <a:endParaRPr lang="en-US"/>
          </a:p>
        </p:txBody>
      </p:sp>
    </p:spTree>
    <p:extLst>
      <p:ext uri="{BB962C8B-B14F-4D97-AF65-F5344CB8AC3E}">
        <p14:creationId xmlns:p14="http://schemas.microsoft.com/office/powerpoint/2010/main" val="921518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14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1704">
              <a:spcBef>
                <a:spcPct val="30000"/>
              </a:spcBef>
              <a:defRPr sz="1200">
                <a:solidFill>
                  <a:schemeClr val="tx1"/>
                </a:solidFill>
                <a:latin typeface="Times New Roman" panose="02020603050405020304" pitchFamily="18" charset="0"/>
              </a:defRPr>
            </a:lvl1pPr>
            <a:lvl2pPr marL="751494" indent="-289036" defTabSz="921704">
              <a:spcBef>
                <a:spcPct val="30000"/>
              </a:spcBef>
              <a:defRPr sz="1200">
                <a:solidFill>
                  <a:schemeClr val="tx1"/>
                </a:solidFill>
                <a:latin typeface="Times New Roman" panose="02020603050405020304" pitchFamily="18" charset="0"/>
              </a:defRPr>
            </a:lvl2pPr>
            <a:lvl3pPr marL="1156145" indent="-231229" defTabSz="921704">
              <a:spcBef>
                <a:spcPct val="30000"/>
              </a:spcBef>
              <a:defRPr sz="1200">
                <a:solidFill>
                  <a:schemeClr val="tx1"/>
                </a:solidFill>
                <a:latin typeface="Times New Roman" panose="02020603050405020304" pitchFamily="18" charset="0"/>
              </a:defRPr>
            </a:lvl3pPr>
            <a:lvl4pPr marL="1618602" indent="-231229" defTabSz="921704">
              <a:spcBef>
                <a:spcPct val="30000"/>
              </a:spcBef>
              <a:defRPr sz="1200">
                <a:solidFill>
                  <a:schemeClr val="tx1"/>
                </a:solidFill>
                <a:latin typeface="Times New Roman" panose="02020603050405020304" pitchFamily="18" charset="0"/>
              </a:defRPr>
            </a:lvl4pPr>
            <a:lvl5pPr marL="2081060" indent="-231229" defTabSz="921704">
              <a:spcBef>
                <a:spcPct val="30000"/>
              </a:spcBef>
              <a:defRPr sz="1200">
                <a:solidFill>
                  <a:schemeClr val="tx1"/>
                </a:solidFill>
                <a:latin typeface="Times New Roman" panose="02020603050405020304" pitchFamily="18" charset="0"/>
              </a:defRPr>
            </a:lvl5pPr>
            <a:lvl6pPr marL="2543518" indent="-231229" defTabSz="921704" eaLnBrk="0" fontAlgn="base" hangingPunct="0">
              <a:spcBef>
                <a:spcPct val="30000"/>
              </a:spcBef>
              <a:spcAft>
                <a:spcPct val="0"/>
              </a:spcAft>
              <a:defRPr sz="1200">
                <a:solidFill>
                  <a:schemeClr val="tx1"/>
                </a:solidFill>
                <a:latin typeface="Times New Roman" panose="02020603050405020304" pitchFamily="18" charset="0"/>
              </a:defRPr>
            </a:lvl6pPr>
            <a:lvl7pPr marL="3005976" indent="-231229" defTabSz="921704" eaLnBrk="0" fontAlgn="base" hangingPunct="0">
              <a:spcBef>
                <a:spcPct val="30000"/>
              </a:spcBef>
              <a:spcAft>
                <a:spcPct val="0"/>
              </a:spcAft>
              <a:defRPr sz="1200">
                <a:solidFill>
                  <a:schemeClr val="tx1"/>
                </a:solidFill>
                <a:latin typeface="Times New Roman" panose="02020603050405020304" pitchFamily="18" charset="0"/>
              </a:defRPr>
            </a:lvl7pPr>
            <a:lvl8pPr marL="3468434" indent="-231229" defTabSz="921704" eaLnBrk="0" fontAlgn="base" hangingPunct="0">
              <a:spcBef>
                <a:spcPct val="30000"/>
              </a:spcBef>
              <a:spcAft>
                <a:spcPct val="0"/>
              </a:spcAft>
              <a:defRPr sz="1200">
                <a:solidFill>
                  <a:schemeClr val="tx1"/>
                </a:solidFill>
                <a:latin typeface="Times New Roman" panose="02020603050405020304" pitchFamily="18" charset="0"/>
              </a:defRPr>
            </a:lvl8pPr>
            <a:lvl9pPr marL="3930891" indent="-231229" defTabSz="921704"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FDF8D8-8120-43D7-B866-C58C4A8EEB75}" type="slidenum">
              <a:rPr lang="en-US" altLang="en-US">
                <a:solidFill>
                  <a:srgbClr val="000000"/>
                </a:solidFill>
              </a:rPr>
              <a:pPr>
                <a:spcBef>
                  <a:spcPct val="0"/>
                </a:spcBef>
              </a:pPr>
              <a:t>2</a:t>
            </a:fld>
            <a:endParaRPr lang="en-US" altLang="en-US">
              <a:solidFill>
                <a:srgbClr val="000000"/>
              </a:solidFill>
            </a:endParaRPr>
          </a:p>
        </p:txBody>
      </p:sp>
    </p:spTree>
    <p:extLst>
      <p:ext uri="{BB962C8B-B14F-4D97-AF65-F5344CB8AC3E}">
        <p14:creationId xmlns:p14="http://schemas.microsoft.com/office/powerpoint/2010/main" val="1909300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pPr/>
              <a:t>3</a:t>
            </a:fld>
            <a:endParaRPr lang="en-US"/>
          </a:p>
        </p:txBody>
      </p:sp>
    </p:spTree>
    <p:extLst>
      <p:ext uri="{BB962C8B-B14F-4D97-AF65-F5344CB8AC3E}">
        <p14:creationId xmlns:p14="http://schemas.microsoft.com/office/powerpoint/2010/main" val="2370155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3500+ dual given in 36 different models of airplane</a:t>
            </a:r>
          </a:p>
        </p:txBody>
      </p:sp>
      <p:sp>
        <p:nvSpPr>
          <p:cNvPr id="4" name="Slide Number Placeholder 3"/>
          <p:cNvSpPr>
            <a:spLocks noGrp="1"/>
          </p:cNvSpPr>
          <p:nvPr>
            <p:ph type="sldNum" sz="quarter" idx="10"/>
          </p:nvPr>
        </p:nvSpPr>
        <p:spPr/>
        <p:txBody>
          <a:bodyPr/>
          <a:lstStyle/>
          <a:p>
            <a:fld id="{CB5AE08D-71AC-47AD-B088-466C843814F5}" type="slidenum">
              <a:rPr lang="en-US" smtClean="0"/>
              <a:pPr/>
              <a:t>4</a:t>
            </a:fld>
            <a:endParaRPr lang="en-US"/>
          </a:p>
        </p:txBody>
      </p:sp>
    </p:spTree>
    <p:extLst>
      <p:ext uri="{BB962C8B-B14F-4D97-AF65-F5344CB8AC3E}">
        <p14:creationId xmlns:p14="http://schemas.microsoft.com/office/powerpoint/2010/main" val="910513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Mastery of the basics is necessary for good piloting. </a:t>
            </a:r>
          </a:p>
          <a:p>
            <a:r>
              <a:rPr lang="en-US" b="1" dirty="0"/>
              <a:t>Someone will probably disagree. That’s ok, speak up and let’s discuss it.</a:t>
            </a:r>
          </a:p>
        </p:txBody>
      </p:sp>
      <p:sp>
        <p:nvSpPr>
          <p:cNvPr id="4" name="Slide Number Placeholder 3"/>
          <p:cNvSpPr>
            <a:spLocks noGrp="1"/>
          </p:cNvSpPr>
          <p:nvPr>
            <p:ph type="sldNum" sz="quarter" idx="10"/>
          </p:nvPr>
        </p:nvSpPr>
        <p:spPr/>
        <p:txBody>
          <a:bodyPr/>
          <a:lstStyle/>
          <a:p>
            <a:fld id="{8AD115C9-E24C-4512-AA8B-319BB49F77B5}" type="slidenum">
              <a:rPr lang="en-US" smtClean="0"/>
              <a:pPr/>
              <a:t>5</a:t>
            </a:fld>
            <a:endParaRPr lang="en-US"/>
          </a:p>
        </p:txBody>
      </p:sp>
    </p:spTree>
    <p:extLst>
      <p:ext uri="{BB962C8B-B14F-4D97-AF65-F5344CB8AC3E}">
        <p14:creationId xmlns:p14="http://schemas.microsoft.com/office/powerpoint/2010/main" val="3282445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will be more than one disagreement with something I say. Please speak up with them so we can discuss.</a:t>
            </a:r>
          </a:p>
        </p:txBody>
      </p:sp>
      <p:sp>
        <p:nvSpPr>
          <p:cNvPr id="4" name="Slide Number Placeholder 3"/>
          <p:cNvSpPr>
            <a:spLocks noGrp="1"/>
          </p:cNvSpPr>
          <p:nvPr>
            <p:ph type="sldNum" sz="quarter" idx="10"/>
          </p:nvPr>
        </p:nvSpPr>
        <p:spPr/>
        <p:txBody>
          <a:bodyPr/>
          <a:lstStyle/>
          <a:p>
            <a:fld id="{8AD115C9-E24C-4512-AA8B-319BB49F77B5}" type="slidenum">
              <a:rPr lang="en-US" smtClean="0"/>
              <a:pPr/>
              <a:t>6</a:t>
            </a:fld>
            <a:endParaRPr lang="en-US"/>
          </a:p>
        </p:txBody>
      </p:sp>
    </p:spTree>
    <p:extLst>
      <p:ext uri="{BB962C8B-B14F-4D97-AF65-F5344CB8AC3E}">
        <p14:creationId xmlns:p14="http://schemas.microsoft.com/office/powerpoint/2010/main" val="45064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a:t>-Proper patterns are important for safety</a:t>
            </a:r>
            <a:r>
              <a:rPr lang="en-US" baseline="0" dirty="0"/>
              <a:t> AND efficiency</a:t>
            </a:r>
            <a:r>
              <a:rPr lang="en-US" dirty="0"/>
              <a:t>!</a:t>
            </a:r>
          </a:p>
          <a:p>
            <a:pPr lvl="0"/>
            <a:endParaRPr lang="en-US" dirty="0"/>
          </a:p>
          <a:p>
            <a:pPr lvl="0"/>
            <a:r>
              <a:rPr lang="en-US" dirty="0"/>
              <a:t>-Everyone needs to know the purpose of</a:t>
            </a:r>
            <a:r>
              <a:rPr lang="en-US" baseline="0" dirty="0"/>
              <a:t> patterns and be taught to fly them correctly. Unfortunately this is something that has degraded over the years as we can regularly see anything from small annoyances to serious buffoonery in the local airport traffic patterns. This problem is not limited to Central Oregon only though. Bob Meder, National Association of Flight Instructors (NAFI) Board Chair recently wrote about poor airport procedures at an airport local to him.</a:t>
            </a:r>
          </a:p>
          <a:p>
            <a:pPr lvl="0"/>
            <a:endParaRPr lang="en-US" baseline="0" dirty="0"/>
          </a:p>
          <a:p>
            <a:pPr lvl="0"/>
            <a:r>
              <a:rPr lang="en-US" baseline="0" dirty="0"/>
              <a:t>-With the skies of Central Oregon rapidly becoming more and more crowded we need to remedy the problem of poor pattern work!</a:t>
            </a:r>
          </a:p>
          <a:p>
            <a:pPr lvl="0"/>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7</a:t>
            </a:fld>
            <a:endParaRPr lang="en-US"/>
          </a:p>
        </p:txBody>
      </p:sp>
    </p:spTree>
    <p:extLst>
      <p:ext uri="{BB962C8B-B14F-4D97-AF65-F5344CB8AC3E}">
        <p14:creationId xmlns:p14="http://schemas.microsoft.com/office/powerpoint/2010/main" val="138406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Chart Supplement sometimes points to airport websites. Be sure to check those on preflight.</a:t>
            </a:r>
          </a:p>
        </p:txBody>
      </p:sp>
      <p:sp>
        <p:nvSpPr>
          <p:cNvPr id="4" name="Slide Number Placeholder 3"/>
          <p:cNvSpPr>
            <a:spLocks noGrp="1"/>
          </p:cNvSpPr>
          <p:nvPr>
            <p:ph type="sldNum" sz="quarter" idx="5"/>
          </p:nvPr>
        </p:nvSpPr>
        <p:spPr/>
        <p:txBody>
          <a:bodyPr/>
          <a:lstStyle/>
          <a:p>
            <a:fld id="{8AD115C9-E24C-4512-AA8B-319BB49F77B5}" type="slidenum">
              <a:rPr lang="en-US" smtClean="0"/>
              <a:pPr/>
              <a:t>10</a:t>
            </a:fld>
            <a:endParaRPr lang="en-US"/>
          </a:p>
        </p:txBody>
      </p:sp>
    </p:spTree>
    <p:extLst>
      <p:ext uri="{BB962C8B-B14F-4D97-AF65-F5344CB8AC3E}">
        <p14:creationId xmlns:p14="http://schemas.microsoft.com/office/powerpoint/2010/main" val="2499968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Graphic</a:t>
            </a:r>
            <a:r>
              <a:rPr lang="en-US" baseline="0" dirty="0"/>
              <a:t> is distribution of mid-air collisions in the pattern.</a:t>
            </a:r>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12</a:t>
            </a:fld>
            <a:endParaRPr lang="en-US"/>
          </a:p>
        </p:txBody>
      </p:sp>
    </p:spTree>
    <p:extLst>
      <p:ext uri="{BB962C8B-B14F-4D97-AF65-F5344CB8AC3E}">
        <p14:creationId xmlns:p14="http://schemas.microsoft.com/office/powerpoint/2010/main" val="2165769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get into arguments while in the air. Save it for the ground.</a:t>
            </a:r>
          </a:p>
        </p:txBody>
      </p:sp>
      <p:sp>
        <p:nvSpPr>
          <p:cNvPr id="4" name="Slide Number Placeholder 3"/>
          <p:cNvSpPr>
            <a:spLocks noGrp="1"/>
          </p:cNvSpPr>
          <p:nvPr>
            <p:ph type="sldNum" sz="quarter" idx="5"/>
          </p:nvPr>
        </p:nvSpPr>
        <p:spPr/>
        <p:txBody>
          <a:bodyPr/>
          <a:lstStyle/>
          <a:p>
            <a:fld id="{8AD115C9-E24C-4512-AA8B-319BB49F77B5}" type="slidenum">
              <a:rPr lang="en-US" smtClean="0"/>
              <a:pPr/>
              <a:t>13</a:t>
            </a:fld>
            <a:endParaRPr lang="en-US"/>
          </a:p>
        </p:txBody>
      </p:sp>
    </p:spTree>
    <p:extLst>
      <p:ext uri="{BB962C8B-B14F-4D97-AF65-F5344CB8AC3E}">
        <p14:creationId xmlns:p14="http://schemas.microsoft.com/office/powerpoint/2010/main" val="589491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-Pointing to midfield does not get one to midfield on downwind!</a:t>
            </a:r>
          </a:p>
          <a:p>
            <a:r>
              <a:rPr lang="en-US" dirty="0"/>
              <a:t>-A 45 should also be approximately 45 degrees, not 30 or 60 or 90! These poorly angled 45s are seen regularly at Bend. They are unsafe.</a:t>
            </a:r>
          </a:p>
        </p:txBody>
      </p:sp>
      <p:sp>
        <p:nvSpPr>
          <p:cNvPr id="4" name="Slide Number Placeholder 3"/>
          <p:cNvSpPr>
            <a:spLocks noGrp="1"/>
          </p:cNvSpPr>
          <p:nvPr>
            <p:ph type="sldNum" sz="quarter" idx="5"/>
          </p:nvPr>
        </p:nvSpPr>
        <p:spPr/>
        <p:txBody>
          <a:bodyPr/>
          <a:lstStyle/>
          <a:p>
            <a:fld id="{8AD115C9-E24C-4512-AA8B-319BB49F77B5}" type="slidenum">
              <a:rPr lang="en-US" smtClean="0"/>
              <a:pPr/>
              <a:t>15</a:t>
            </a:fld>
            <a:endParaRPr lang="en-US"/>
          </a:p>
        </p:txBody>
      </p:sp>
    </p:spTree>
    <p:extLst>
      <p:ext uri="{BB962C8B-B14F-4D97-AF65-F5344CB8AC3E}">
        <p14:creationId xmlns:p14="http://schemas.microsoft.com/office/powerpoint/2010/main" val="1836917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What</a:t>
            </a:r>
            <a:r>
              <a:rPr lang="en-US" baseline="0" dirty="0"/>
              <a:t> is the definition of the upwind leg? Why does nearly everyone say “upwind” when on departure?</a:t>
            </a:r>
          </a:p>
          <a:p>
            <a:r>
              <a:rPr lang="en-US" baseline="0" dirty="0"/>
              <a:t>-This is a problem that comes from CFIs using incorrect terminology. This needs to stop!</a:t>
            </a:r>
          </a:p>
          <a:p>
            <a:pPr defTabSz="924916">
              <a:defRPr/>
            </a:pPr>
            <a:r>
              <a:rPr lang="en-US" baseline="0" dirty="0"/>
              <a:t>See AIM 4-3-1</a:t>
            </a:r>
          </a:p>
          <a:p>
            <a:pPr marL="231229" indent="-231229">
              <a:buAutoNum type="arabicPeriod"/>
            </a:pPr>
            <a:r>
              <a:rPr lang="en-US" b="1" dirty="0"/>
              <a:t>Upwind leg. </a:t>
            </a:r>
            <a:r>
              <a:rPr lang="en-US" dirty="0"/>
              <a:t>A flight path parallel to the landing runway in the direction of landing. Usually on the opposite side of the pattern. </a:t>
            </a:r>
          </a:p>
          <a:p>
            <a:pPr marL="457200" lvl="1" indent="0">
              <a:buNone/>
            </a:pPr>
            <a:r>
              <a:rPr lang="en-US" dirty="0"/>
              <a:t>-Should we fly upwind</a:t>
            </a:r>
            <a:r>
              <a:rPr lang="en-US" baseline="0" dirty="0"/>
              <a:t> to the East side of runway at Bend? It depends. Consider helicopter traffic on the Bravo taxiway.</a:t>
            </a:r>
            <a:endParaRPr lang="en-US" dirty="0"/>
          </a:p>
          <a:p>
            <a:r>
              <a:rPr lang="en-US" b="1" dirty="0"/>
              <a:t>6. Departure leg. </a:t>
            </a:r>
            <a:r>
              <a:rPr lang="en-US" dirty="0"/>
              <a:t>The flight path which begins after takeoff and continues straight ahead along the extended runway centerline. The departure climb continues until reaching a point at least 1/2 mile beyond the departure end of the runway and within 300 feet of the traffic pattern altitude.</a:t>
            </a:r>
          </a:p>
          <a:p>
            <a:r>
              <a:rPr lang="en-US" dirty="0"/>
              <a:t>-</a:t>
            </a:r>
          </a:p>
        </p:txBody>
      </p:sp>
      <p:sp>
        <p:nvSpPr>
          <p:cNvPr id="4" name="Slide Number Placeholder 3"/>
          <p:cNvSpPr>
            <a:spLocks noGrp="1"/>
          </p:cNvSpPr>
          <p:nvPr>
            <p:ph type="sldNum" sz="quarter" idx="10"/>
          </p:nvPr>
        </p:nvSpPr>
        <p:spPr/>
        <p:txBody>
          <a:bodyPr/>
          <a:lstStyle/>
          <a:p>
            <a:fld id="{8AD115C9-E24C-4512-AA8B-319BB49F77B5}" type="slidenum">
              <a:rPr lang="en-US" smtClean="0"/>
              <a:pPr/>
              <a:t>16</a:t>
            </a:fld>
            <a:endParaRPr lang="en-US"/>
          </a:p>
        </p:txBody>
      </p:sp>
    </p:spTree>
    <p:extLst>
      <p:ext uri="{BB962C8B-B14F-4D97-AF65-F5344CB8AC3E}">
        <p14:creationId xmlns:p14="http://schemas.microsoft.com/office/powerpoint/2010/main" val="1442067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-Where</a:t>
            </a:r>
            <a:r>
              <a:rPr lang="en-US" baseline="0" dirty="0"/>
              <a:t> do we make a standard pattern entry?</a:t>
            </a:r>
          </a:p>
          <a:p>
            <a:r>
              <a:rPr lang="en-US" baseline="0" dirty="0"/>
              <a:t>-Where does the 45 go to? Where exactly on downwind? </a:t>
            </a:r>
          </a:p>
          <a:p>
            <a:r>
              <a:rPr lang="en-US" baseline="0" dirty="0"/>
              <a:t>-Aircraft should be at pattern altitude by 3 miles from airport, with landing light on.</a:t>
            </a:r>
          </a:p>
          <a:p>
            <a:endParaRPr lang="en-US" baseline="0" dirty="0"/>
          </a:p>
          <a:p>
            <a:r>
              <a:rPr lang="en-US" dirty="0"/>
              <a:t>-Pilots should expect all similar aircraft in the pattern, including those entering on the 45, at the same altitude so that it is easier to spot all traffic in the pattern. A midfield crossing direct downwind pattern entry should not be used when the pattern is congested.</a:t>
            </a:r>
          </a:p>
        </p:txBody>
      </p:sp>
      <p:sp>
        <p:nvSpPr>
          <p:cNvPr id="4" name="Slide Number Placeholder 3"/>
          <p:cNvSpPr>
            <a:spLocks noGrp="1"/>
          </p:cNvSpPr>
          <p:nvPr>
            <p:ph type="sldNum" sz="quarter" idx="10"/>
          </p:nvPr>
        </p:nvSpPr>
        <p:spPr/>
        <p:txBody>
          <a:bodyPr/>
          <a:lstStyle/>
          <a:p>
            <a:fld id="{8AD115C9-E24C-4512-AA8B-319BB49F77B5}" type="slidenum">
              <a:rPr lang="en-US" smtClean="0"/>
              <a:pPr/>
              <a:t>17</a:t>
            </a:fld>
            <a:endParaRPr lang="en-US"/>
          </a:p>
        </p:txBody>
      </p:sp>
    </p:spTree>
    <p:extLst>
      <p:ext uri="{BB962C8B-B14F-4D97-AF65-F5344CB8AC3E}">
        <p14:creationId xmlns:p14="http://schemas.microsoft.com/office/powerpoint/2010/main" val="815255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 ft. recommended at Bend</a:t>
            </a:r>
            <a:r>
              <a:rPr lang="en-US" baseline="0" dirty="0"/>
              <a:t> due to large number of turbine operations.</a:t>
            </a:r>
          </a:p>
          <a:p>
            <a:endParaRPr lang="en-US" baseline="0" dirty="0"/>
          </a:p>
          <a:p>
            <a:r>
              <a:rPr lang="en-US" dirty="0"/>
              <a:t>Entry to the downwind leg should be at a 45-degree angle abeam the midpoint of the runway to be used for landing. The pilot may use discretion, however, to use an alternate type of entry based upon the traffic present and communication at the time of arrival, particularly when intending to cross over midfield. (AC 90-66B).</a:t>
            </a:r>
          </a:p>
        </p:txBody>
      </p:sp>
      <p:sp>
        <p:nvSpPr>
          <p:cNvPr id="4" name="Slide Number Placeholder 3"/>
          <p:cNvSpPr>
            <a:spLocks noGrp="1"/>
          </p:cNvSpPr>
          <p:nvPr>
            <p:ph type="sldNum" sz="quarter" idx="10"/>
          </p:nvPr>
        </p:nvSpPr>
        <p:spPr/>
        <p:txBody>
          <a:bodyPr/>
          <a:lstStyle/>
          <a:p>
            <a:fld id="{8AD115C9-E24C-4512-AA8B-319BB49F77B5}" type="slidenum">
              <a:rPr lang="en-US" smtClean="0"/>
              <a:pPr/>
              <a:t>18</a:t>
            </a:fld>
            <a:endParaRPr lang="en-US"/>
          </a:p>
        </p:txBody>
      </p:sp>
    </p:spTree>
    <p:extLst>
      <p:ext uri="{BB962C8B-B14F-4D97-AF65-F5344CB8AC3E}">
        <p14:creationId xmlns:p14="http://schemas.microsoft.com/office/powerpoint/2010/main" val="2400092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19</a:t>
            </a:fld>
            <a:endParaRPr lang="en-US"/>
          </a:p>
        </p:txBody>
      </p:sp>
    </p:spTree>
    <p:extLst>
      <p:ext uri="{BB962C8B-B14F-4D97-AF65-F5344CB8AC3E}">
        <p14:creationId xmlns:p14="http://schemas.microsoft.com/office/powerpoint/2010/main" val="453490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Discuss each</a:t>
            </a:r>
            <a:r>
              <a:rPr lang="en-US" baseline="0" dirty="0"/>
              <a:t> departure type</a:t>
            </a:r>
          </a:p>
          <a:p>
            <a:r>
              <a:rPr lang="en-US" baseline="0" dirty="0"/>
              <a:t>-Exercise extreme caution if climbing on downwind to depart pattern. Watch for traffic crossing airport.</a:t>
            </a:r>
          </a:p>
          <a:p>
            <a:r>
              <a:rPr lang="en-US" baseline="0" dirty="0"/>
              <a:t>-If you will be departing against the flow of the pattern, wait until you are at least at pattern altitude plus 500 feet before making a turn, and be sure to advise on the CTAF. (AOPA SA08)</a:t>
            </a:r>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20</a:t>
            </a:fld>
            <a:endParaRPr lang="en-US"/>
          </a:p>
        </p:txBody>
      </p:sp>
    </p:spTree>
    <p:extLst>
      <p:ext uri="{BB962C8B-B14F-4D97-AF65-F5344CB8AC3E}">
        <p14:creationId xmlns:p14="http://schemas.microsoft.com/office/powerpoint/2010/main" val="3287122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-Some of the</a:t>
            </a:r>
            <a:r>
              <a:rPr lang="en-US" baseline="0" dirty="0"/>
              <a:t> procedures here may be different for your aircraft, so adjust as necessary.</a:t>
            </a:r>
            <a:endParaRPr lang="en-US" dirty="0"/>
          </a:p>
          <a:p>
            <a:r>
              <a:rPr lang="en-US" dirty="0"/>
              <a:t>-Beware of drifting laterally on departure. This is a common problem.</a:t>
            </a:r>
          </a:p>
          <a:p>
            <a:r>
              <a:rPr lang="en-US" dirty="0"/>
              <a:t>-After abeam distance is shown, pull up Google map</a:t>
            </a:r>
          </a:p>
          <a:p>
            <a:r>
              <a:rPr lang="en-US" dirty="0"/>
              <a:t>-View Google maps and show 1.12 miles abeam and 3000 ft abeam.</a:t>
            </a:r>
          </a:p>
          <a:p>
            <a:r>
              <a:rPr lang="en-US" dirty="0"/>
              <a:t>-How do you judge proper distance abeam? How in a high-wing aircraft such as a 172?</a:t>
            </a:r>
          </a:p>
          <a:p>
            <a:r>
              <a:rPr lang="en-US" dirty="0"/>
              <a:t>-Small airplanes should be close to ½ mile while larger, faster airplanes will be up to 1 mile. </a:t>
            </a:r>
          </a:p>
          <a:p>
            <a:r>
              <a:rPr lang="en-US" dirty="0"/>
              <a:t>-Pattern altitude is maintained until at least abeam the approach end of the landing runway. At this point, the pilot should reduce power and begin a descent. The pilot should continue the downwind leg past a point abeam the approach end of the runway to a point approximately 45° from the approach end of the runway, and make a medium bank turn onto the base leg. Pilots should consider tailwinds and not descend too much on the downwind, so as to have a very low base leg altitude.  (AFH)</a:t>
            </a:r>
          </a:p>
          <a:p>
            <a:r>
              <a:rPr lang="en-US" dirty="0"/>
              <a:t>-Adjust power on the downwind leg, or sooner, to fit into the flow of traffic. Avoid flying too fast or too slow. Speeds recommended by the airplane manufacturer should be used.</a:t>
            </a:r>
          </a:p>
          <a:p>
            <a:r>
              <a:rPr lang="en-US" dirty="0"/>
              <a:t>They will generally fall between 70 to 80 knots for fixed-gear singles, and 80 to 90 knots for high-performance retractable. (AFH)</a:t>
            </a:r>
          </a:p>
          <a:p>
            <a:r>
              <a:rPr lang="en-US" dirty="0"/>
              <a:t>-What is the proper length of a final leg? A: ½ to ¾ mile for small airplanes. (ASF)</a:t>
            </a:r>
          </a:p>
          <a:p>
            <a:r>
              <a:rPr lang="en-US" dirty="0"/>
              <a:t>-If</a:t>
            </a:r>
            <a:r>
              <a:rPr lang="en-US" baseline="0" dirty="0"/>
              <a:t> on final over the south pond you are 1.3ish NM from the end of the runway. If ground speed is 60 knots then it will take approximately 1 min 20 seconds to reach the end of runway 16! Who needs that much time on final?!? (A: No one should)</a:t>
            </a:r>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21</a:t>
            </a:fld>
            <a:endParaRPr lang="en-US"/>
          </a:p>
        </p:txBody>
      </p:sp>
    </p:spTree>
    <p:extLst>
      <p:ext uri="{BB962C8B-B14F-4D97-AF65-F5344CB8AC3E}">
        <p14:creationId xmlns:p14="http://schemas.microsoft.com/office/powerpoint/2010/main" val="1313640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-Some of the</a:t>
            </a:r>
            <a:r>
              <a:rPr lang="en-US" baseline="0" dirty="0"/>
              <a:t> procedures here may be different for your aircraft, so adjust as necessary.</a:t>
            </a:r>
            <a:endParaRPr lang="en-US" dirty="0"/>
          </a:p>
          <a:p>
            <a:r>
              <a:rPr lang="en-US" dirty="0"/>
              <a:t>-Beware of drifting laterally on departure. This is a common problem.</a:t>
            </a:r>
          </a:p>
          <a:p>
            <a:r>
              <a:rPr lang="en-US" dirty="0"/>
              <a:t>-After abeam distance is shown, pull up Google map</a:t>
            </a:r>
          </a:p>
          <a:p>
            <a:r>
              <a:rPr lang="en-US" dirty="0"/>
              <a:t>-View Google maps and show 1.12 miles abeam and 3000 ft abeam.</a:t>
            </a:r>
          </a:p>
          <a:p>
            <a:r>
              <a:rPr lang="en-US" dirty="0"/>
              <a:t>-How do you judge proper distance abeam? How in a high-wing aircraft such as a 172?</a:t>
            </a:r>
          </a:p>
          <a:p>
            <a:r>
              <a:rPr lang="en-US" dirty="0"/>
              <a:t>-Small airplanes should be close to ½ mile while larger, faster airplanes will be up to 1 mile. </a:t>
            </a:r>
          </a:p>
          <a:p>
            <a:r>
              <a:rPr lang="en-US" dirty="0"/>
              <a:t>-Pattern altitude is maintained until at least abeam the approach end of the landing runway. At this point, the pilot should reduce power and begin a descent. The pilot should continue the downwind leg past a point abeam the approach end of the runway to a point approximately 45° from the approach end of the runway, and make a medium bank turn onto the base leg. Pilots should consider tailwinds and not descend too much on the downwind, so as to have a very low base leg altitude.  (AFH)</a:t>
            </a:r>
          </a:p>
          <a:p>
            <a:r>
              <a:rPr lang="en-US" dirty="0"/>
              <a:t>-Adjust power on the downwind leg, or sooner, to fit into the flow of traffic. Avoid flying too fast or too slow. Speeds recommended by the airplane manufacturer should be used.</a:t>
            </a:r>
          </a:p>
          <a:p>
            <a:r>
              <a:rPr lang="en-US" dirty="0"/>
              <a:t>They will generally fall between 70 to 80 knots for fixed-gear singles, and 80 to 90 knots for high-performance retractable. (AFH)</a:t>
            </a:r>
          </a:p>
          <a:p>
            <a:r>
              <a:rPr lang="en-US" dirty="0"/>
              <a:t>-What is the proper length of a final leg? A: ½ to ¾ mile for small airplanes. (ASF)</a:t>
            </a:r>
          </a:p>
          <a:p>
            <a:r>
              <a:rPr lang="en-US" dirty="0"/>
              <a:t>-If</a:t>
            </a:r>
            <a:r>
              <a:rPr lang="en-US" baseline="0" dirty="0"/>
              <a:t> on final over the south pond you are 1.3ish NM from the end of the runway. If ground speed is 60 knots then it will take approximately 1 min 20 seconds to reach the end of runway 16! Who needs that much time on final?!? (A: No one should)</a:t>
            </a:r>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22</a:t>
            </a:fld>
            <a:endParaRPr lang="en-US"/>
          </a:p>
        </p:txBody>
      </p:sp>
    </p:spTree>
    <p:extLst>
      <p:ext uri="{BB962C8B-B14F-4D97-AF65-F5344CB8AC3E}">
        <p14:creationId xmlns:p14="http://schemas.microsoft.com/office/powerpoint/2010/main" val="305896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pPr/>
              <a:t>23</a:t>
            </a:fld>
            <a:endParaRPr lang="en-US"/>
          </a:p>
        </p:txBody>
      </p:sp>
    </p:spTree>
    <p:extLst>
      <p:ext uri="{BB962C8B-B14F-4D97-AF65-F5344CB8AC3E}">
        <p14:creationId xmlns:p14="http://schemas.microsoft.com/office/powerpoint/2010/main" val="330037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4916">
              <a:defRPr/>
            </a:pPr>
            <a:r>
              <a:rPr lang="en-US" dirty="0"/>
              <a:t>-Wind corrections need to be made on EVERY leg. Departure leg, avoid</a:t>
            </a:r>
            <a:r>
              <a:rPr lang="en-US" baseline="0" dirty="0"/>
              <a:t> drifting off of runway centerline. Downwind, be sure to track parallel to runway. Base, turn past perpendicular (especially in stiff wind) so you don’t get pushed farther out from runway (very common). On final start slipping so you can track down extended centerline with longitudinal axis of airplane lined up with runway.</a:t>
            </a:r>
            <a:endParaRPr lang="en-US" dirty="0"/>
          </a:p>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24</a:t>
            </a:fld>
            <a:endParaRPr lang="en-US"/>
          </a:p>
        </p:txBody>
      </p:sp>
    </p:spTree>
    <p:extLst>
      <p:ext uri="{BB962C8B-B14F-4D97-AF65-F5344CB8AC3E}">
        <p14:creationId xmlns:p14="http://schemas.microsoft.com/office/powerpoint/2010/main" val="2860294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a:t>
            </a:r>
            <a:r>
              <a:rPr lang="en-US" baseline="0" dirty="0"/>
              <a:t> to base = after airplane passes wing line if similar speed, just before the airplane reaches wing line if it is faster.</a:t>
            </a:r>
          </a:p>
          <a:p>
            <a:endParaRPr lang="en-US" baseline="0" dirty="0"/>
          </a:p>
          <a:p>
            <a:r>
              <a:rPr lang="en-US" baseline="0" dirty="0"/>
              <a:t>-Minimum spacing is 3,000 ft. (</a:t>
            </a:r>
            <a:r>
              <a:rPr lang="en-US" dirty="0"/>
              <a:t>Category I aircraft landing behind Category I or II− 3,000 feet.) per FAA JO Order 7110.65W, Air Traffic Control pg. 160. So if a</a:t>
            </a:r>
            <a:r>
              <a:rPr lang="en-US" baseline="0" dirty="0"/>
              <a:t> runway is long enough and a tower controller can have 2 aircraft on the same runway why would a non-towered runway have to be clear? Always be conservative in your distance estimates. Be extra safe if landing on an occupied runway.</a:t>
            </a:r>
            <a:endParaRPr lang="en-US" dirty="0"/>
          </a:p>
          <a:p>
            <a:r>
              <a:rPr lang="en-US" dirty="0"/>
              <a:t>-Separate a departing aircraft from a preceding</a:t>
            </a:r>
            <a:r>
              <a:rPr lang="en-US" baseline="0" dirty="0"/>
              <a:t> </a:t>
            </a:r>
            <a:r>
              <a:rPr lang="en-US" dirty="0"/>
              <a:t>departing or arriving aircraft using the same runway</a:t>
            </a:r>
            <a:r>
              <a:rPr lang="en-US" baseline="0" dirty="0"/>
              <a:t> </a:t>
            </a:r>
            <a:r>
              <a:rPr lang="en-US" dirty="0"/>
              <a:t>by ensuring that it does not begin takeoff roll until:</a:t>
            </a:r>
          </a:p>
          <a:p>
            <a:r>
              <a:rPr lang="en-US" dirty="0"/>
              <a:t>a. The other aircraft has departed and crossed the</a:t>
            </a:r>
            <a:r>
              <a:rPr lang="en-US" baseline="0" dirty="0"/>
              <a:t> </a:t>
            </a:r>
            <a:r>
              <a:rPr lang="en-US" dirty="0"/>
              <a:t>runway end or turned to avert any conflict. (See</a:t>
            </a:r>
            <a:r>
              <a:rPr lang="en-US" baseline="0" dirty="0"/>
              <a:t> </a:t>
            </a:r>
            <a:r>
              <a:rPr lang="en-US" dirty="0"/>
              <a:t>FIG 3−9−1.) If you can determine distances by</a:t>
            </a:r>
            <a:r>
              <a:rPr lang="en-US" baseline="0" dirty="0"/>
              <a:t> </a:t>
            </a:r>
            <a:r>
              <a:rPr lang="en-US" dirty="0"/>
              <a:t>reference to suitable landmarks, the other aircraft</a:t>
            </a:r>
            <a:r>
              <a:rPr lang="en-US" baseline="0" dirty="0"/>
              <a:t> </a:t>
            </a:r>
            <a:r>
              <a:rPr lang="en-US" dirty="0"/>
              <a:t>needs only be airborne if the following minimum</a:t>
            </a:r>
            <a:r>
              <a:rPr lang="en-US" baseline="0" dirty="0"/>
              <a:t> </a:t>
            </a:r>
            <a:r>
              <a:rPr lang="en-US" dirty="0"/>
              <a:t>distance exists between aircraft: (See FIG 3−9−2.)</a:t>
            </a:r>
          </a:p>
          <a:p>
            <a:r>
              <a:rPr lang="en-US" dirty="0"/>
              <a:t>1. When only Category I aircraft are involved−3,000 feet.</a:t>
            </a:r>
          </a:p>
          <a:p>
            <a:r>
              <a:rPr lang="en-US" dirty="0"/>
              <a:t>2. When a Category I aircraft is preceded by a</a:t>
            </a:r>
            <a:r>
              <a:rPr lang="en-US" baseline="0" dirty="0"/>
              <a:t> </a:t>
            </a:r>
            <a:r>
              <a:rPr lang="en-US" dirty="0"/>
              <a:t>Category II aircraft− 3,000 feet.</a:t>
            </a:r>
          </a:p>
          <a:p>
            <a:r>
              <a:rPr lang="en-US" dirty="0"/>
              <a:t>-Discuss timing for</a:t>
            </a:r>
            <a:r>
              <a:rPr lang="en-US" baseline="0" dirty="0"/>
              <a:t> takeoffs </a:t>
            </a:r>
          </a:p>
          <a:p>
            <a:r>
              <a:rPr lang="en-US" dirty="0"/>
              <a:t>-These distances are used by tower</a:t>
            </a:r>
            <a:r>
              <a:rPr lang="en-US" baseline="0" dirty="0"/>
              <a:t> controllers so they can provide a good reference for safety margins to use when arriving/departing from non-towered airports. They tendency is to use excessive spacing between aircraft which creates inefficiency. </a:t>
            </a:r>
            <a:r>
              <a:rPr lang="en-US" b="1" baseline="0" dirty="0"/>
              <a:t>Don’t forget to consider wake turbulence.</a:t>
            </a:r>
            <a:endParaRPr lang="en-US" b="1"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25</a:t>
            </a:fld>
            <a:endParaRPr lang="en-US"/>
          </a:p>
        </p:txBody>
      </p:sp>
    </p:spTree>
    <p:extLst>
      <p:ext uri="{BB962C8B-B14F-4D97-AF65-F5344CB8AC3E}">
        <p14:creationId xmlns:p14="http://schemas.microsoft.com/office/powerpoint/2010/main" val="3456033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What is the centerline alignment</a:t>
            </a:r>
            <a:r>
              <a:rPr lang="en-US" baseline="0" dirty="0"/>
              <a:t> of the viewpoint to runway centerline for each picture?</a:t>
            </a:r>
          </a:p>
          <a:p>
            <a:r>
              <a:rPr lang="en-US" dirty="0"/>
              <a:t>How do you determine</a:t>
            </a:r>
            <a:r>
              <a:rPr lang="en-US" baseline="0" dirty="0"/>
              <a:t> runway alignment once on final? A: Scan up &amp; down the entire runway and look for alignment with centerline &amp; runway edges can help with the big picture also.</a:t>
            </a:r>
          </a:p>
          <a:p>
            <a:r>
              <a:rPr lang="en-US" baseline="0" dirty="0"/>
              <a:t>-MANY pilots have the bad habit of only looking at the approach end of the runway. They do not see that they are off of centerline until very close to the runway.</a:t>
            </a:r>
          </a:p>
          <a:p>
            <a:r>
              <a:rPr lang="en-US" baseline="0" dirty="0"/>
              <a:t>-When should you determine your extended runway centerline alignment? A: while turning from base to final!</a:t>
            </a:r>
          </a:p>
          <a:p>
            <a:pPr defTabSz="924916">
              <a:defRPr/>
            </a:pPr>
            <a:r>
              <a:rPr lang="en-US" dirty="0"/>
              <a:t>-</a:t>
            </a:r>
            <a:r>
              <a:rPr lang="en-US" baseline="0" dirty="0"/>
              <a:t>-Which picture are you seeing the most often? Left, Center, or Right alignment?</a:t>
            </a:r>
          </a:p>
          <a:p>
            <a:r>
              <a:rPr lang="en-US" dirty="0"/>
              <a:t>-If</a:t>
            </a:r>
            <a:r>
              <a:rPr lang="en-US" baseline="0" dirty="0"/>
              <a:t> you or a PT keeps repeating the same over/under-shoot when do you interject? </a:t>
            </a:r>
          </a:p>
          <a:p>
            <a:r>
              <a:rPr lang="en-US" baseline="0" dirty="0"/>
              <a:t>-What approach speed are you using? What is correct? A: Published approach speed or 1.3 Vs (C172 Vs is 47 then approach is 61 knots (50 </a:t>
            </a:r>
            <a:r>
              <a:rPr lang="en-US" baseline="0" dirty="0" err="1"/>
              <a:t>kt</a:t>
            </a:r>
            <a:r>
              <a:rPr lang="en-US" baseline="0" dirty="0"/>
              <a:t> Vs=65kts))</a:t>
            </a:r>
          </a:p>
          <a:p>
            <a:r>
              <a:rPr lang="en-US" baseline="0" dirty="0"/>
              <a:t>-Does anyone call out “pitch for airspeed, power for altitude”? PTs easily forget (or don’t know) about the backside of the power curve, which you are very close to.</a:t>
            </a:r>
          </a:p>
          <a:p>
            <a:r>
              <a:rPr lang="en-US" baseline="0" dirty="0"/>
              <a:t>-Who is flying all the way down final on the PAPI glideslope on VFR flights? Can you make it to the runway if the engine dies? Not if on a long final.</a:t>
            </a:r>
          </a:p>
          <a:p>
            <a:r>
              <a:rPr lang="en-US" baseline="0" dirty="0"/>
              <a:t>-Which section of the runway should you land on? A: first 1/3 or runway. Then why are airplanes sometimes landing well beyond the midpoint of they runway!?! This should not happen. It is not ok. Go around!</a:t>
            </a:r>
          </a:p>
          <a:p>
            <a:r>
              <a:rPr lang="en-US" baseline="0" dirty="0"/>
              <a:t>-A lot of floating down the runway is commonly seen. Use the correct approach speed &amp; pull power once runway is made (Cessna's &amp; similar only, not Beech aircraft or others where this is not appropriate) or at proper time.</a:t>
            </a:r>
          </a:p>
          <a:p>
            <a:r>
              <a:rPr lang="en-US" baseline="0" dirty="0"/>
              <a:t>-Extra speed in close is not good. Fast is as, or more dangerous than being a little slow.</a:t>
            </a:r>
          </a:p>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26</a:t>
            </a:fld>
            <a:endParaRPr lang="en-US"/>
          </a:p>
        </p:txBody>
      </p:sp>
    </p:spTree>
    <p:extLst>
      <p:ext uri="{BB962C8B-B14F-4D97-AF65-F5344CB8AC3E}">
        <p14:creationId xmlns:p14="http://schemas.microsoft.com/office/powerpoint/2010/main" val="2651507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a:t>
            </a:r>
            <a:r>
              <a:rPr lang="en-US" baseline="0" dirty="0"/>
              <a:t> applies because, if you care, watching someone continuously overshoot the turn to final will drive you crazy! If you are the one who continually makes the same mistakes it is time to fix the problem. Use bracketing.</a:t>
            </a:r>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27</a:t>
            </a:fld>
            <a:endParaRPr lang="en-US"/>
          </a:p>
        </p:txBody>
      </p:sp>
    </p:spTree>
    <p:extLst>
      <p:ext uri="{BB962C8B-B14F-4D97-AF65-F5344CB8AC3E}">
        <p14:creationId xmlns:p14="http://schemas.microsoft.com/office/powerpoint/2010/main" val="2765114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pPr/>
              <a:t>28</a:t>
            </a:fld>
            <a:endParaRPr lang="en-US"/>
          </a:p>
        </p:txBody>
      </p:sp>
    </p:spTree>
    <p:extLst>
      <p:ext uri="{BB962C8B-B14F-4D97-AF65-F5344CB8AC3E}">
        <p14:creationId xmlns:p14="http://schemas.microsoft.com/office/powerpoint/2010/main" val="23809455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-Who</a:t>
            </a:r>
            <a:r>
              <a:rPr lang="en-US" baseline="0" dirty="0"/>
              <a:t> knows what an overhead approach maneuver is, also known as “the overhead”? These are good to understand so you will know what to expect if an airplane, or flight of airplanes, come in for the overhead.</a:t>
            </a:r>
          </a:p>
          <a:p>
            <a:endParaRPr lang="en-US" baseline="0" dirty="0"/>
          </a:p>
          <a:p>
            <a:r>
              <a:rPr lang="en-US" dirty="0"/>
              <a:t>-The overhead is commonly used</a:t>
            </a:r>
            <a:r>
              <a:rPr lang="en-US" baseline="0" dirty="0"/>
              <a:t> by fast military aircraft, warbirds and others. </a:t>
            </a:r>
            <a:r>
              <a:rPr lang="en-US" dirty="0"/>
              <a:t>The primary purpose is to facilitate the recovery of a large number of aircraft in a minimum amount of time…utilizing less airspace.</a:t>
            </a:r>
            <a:endParaRPr lang="en-US" baseline="0" dirty="0"/>
          </a:p>
          <a:p>
            <a:endParaRPr lang="en-US" baseline="0" dirty="0"/>
          </a:p>
          <a:p>
            <a:r>
              <a:rPr lang="en-US" baseline="0" dirty="0"/>
              <a:t>-The initial is 3-5 miles from end of approach runway.</a:t>
            </a:r>
          </a:p>
          <a:p>
            <a:endParaRPr lang="en-US" baseline="0" dirty="0"/>
          </a:p>
          <a:p>
            <a:r>
              <a:rPr lang="en-US" dirty="0"/>
              <a:t>Don’t forget to think about what could be called careless and reckless by the FAA (91.13)</a:t>
            </a:r>
            <a:endParaRPr lang="en-US" baseline="0" dirty="0"/>
          </a:p>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29</a:t>
            </a:fld>
            <a:endParaRPr lang="en-US"/>
          </a:p>
        </p:txBody>
      </p:sp>
    </p:spTree>
    <p:extLst>
      <p:ext uri="{BB962C8B-B14F-4D97-AF65-F5344CB8AC3E}">
        <p14:creationId xmlns:p14="http://schemas.microsoft.com/office/powerpoint/2010/main" val="547347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considerate and make room for others. Don’t park in the middle of the runup area as if you are the only one flying</a:t>
            </a:r>
          </a:p>
          <a:p>
            <a:r>
              <a:rPr lang="en-US" dirty="0"/>
              <a:t>-Don’t waste space</a:t>
            </a:r>
          </a:p>
          <a:p>
            <a:r>
              <a:rPr lang="en-US" dirty="0"/>
              <a:t>-You do not need to point directly into the wind. What modern airplane has overheating issues if not pointed directly into the wind?</a:t>
            </a:r>
          </a:p>
        </p:txBody>
      </p:sp>
      <p:sp>
        <p:nvSpPr>
          <p:cNvPr id="4" name="Slide Number Placeholder 3"/>
          <p:cNvSpPr>
            <a:spLocks noGrp="1"/>
          </p:cNvSpPr>
          <p:nvPr>
            <p:ph type="sldNum" sz="quarter" idx="5"/>
          </p:nvPr>
        </p:nvSpPr>
        <p:spPr/>
        <p:txBody>
          <a:bodyPr/>
          <a:lstStyle/>
          <a:p>
            <a:fld id="{8AD115C9-E24C-4512-AA8B-319BB49F77B5}" type="slidenum">
              <a:rPr lang="en-US" smtClean="0"/>
              <a:pPr/>
              <a:t>30</a:t>
            </a:fld>
            <a:endParaRPr lang="en-US"/>
          </a:p>
        </p:txBody>
      </p:sp>
    </p:spTree>
    <p:extLst>
      <p:ext uri="{BB962C8B-B14F-4D97-AF65-F5344CB8AC3E}">
        <p14:creationId xmlns:p14="http://schemas.microsoft.com/office/powerpoint/2010/main" val="36729245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Primacy is real. You have to teach pilots in training how to do it correctly from </a:t>
            </a:r>
            <a:r>
              <a:rPr lang="en-US"/>
              <a:t>the beginning.</a:t>
            </a:r>
          </a:p>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pPr/>
              <a:t>33</a:t>
            </a:fld>
            <a:endParaRPr lang="en-US"/>
          </a:p>
        </p:txBody>
      </p:sp>
    </p:spTree>
    <p:extLst>
      <p:ext uri="{BB962C8B-B14F-4D97-AF65-F5344CB8AC3E}">
        <p14:creationId xmlns:p14="http://schemas.microsoft.com/office/powerpoint/2010/main" val="14763914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are many ways to chair fly. Discuss using tape </a:t>
            </a:r>
            <a:r>
              <a:rPr lang="en-US"/>
              <a:t>or cardboard </a:t>
            </a:r>
            <a:r>
              <a:rPr lang="en-US" dirty="0"/>
              <a:t>runway on</a:t>
            </a:r>
            <a:r>
              <a:rPr lang="en-US" baseline="0" dirty="0"/>
              <a:t> floor technique.</a:t>
            </a:r>
          </a:p>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34</a:t>
            </a:fld>
            <a:endParaRPr lang="en-US"/>
          </a:p>
        </p:txBody>
      </p:sp>
    </p:spTree>
    <p:extLst>
      <p:ext uri="{BB962C8B-B14F-4D97-AF65-F5344CB8AC3E}">
        <p14:creationId xmlns:p14="http://schemas.microsoft.com/office/powerpoint/2010/main" val="40816661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35</a:t>
            </a:fld>
            <a:endParaRPr lang="en-US"/>
          </a:p>
        </p:txBody>
      </p:sp>
    </p:spTree>
    <p:extLst>
      <p:ext uri="{BB962C8B-B14F-4D97-AF65-F5344CB8AC3E}">
        <p14:creationId xmlns:p14="http://schemas.microsoft.com/office/powerpoint/2010/main" val="23767388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36</a:t>
            </a:fld>
            <a:endParaRPr lang="en-US"/>
          </a:p>
        </p:txBody>
      </p:sp>
    </p:spTree>
    <p:extLst>
      <p:ext uri="{BB962C8B-B14F-4D97-AF65-F5344CB8AC3E}">
        <p14:creationId xmlns:p14="http://schemas.microsoft.com/office/powerpoint/2010/main" val="1544468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38</a:t>
            </a:fld>
            <a:endParaRPr lang="en-US"/>
          </a:p>
        </p:txBody>
      </p:sp>
    </p:spTree>
    <p:extLst>
      <p:ext uri="{BB962C8B-B14F-4D97-AF65-F5344CB8AC3E}">
        <p14:creationId xmlns:p14="http://schemas.microsoft.com/office/powerpoint/2010/main" val="36241896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D115C9-E24C-4512-AA8B-319BB49F77B5}" type="slidenum">
              <a:rPr lang="en-US" smtClean="0"/>
              <a:pPr/>
              <a:t>39</a:t>
            </a:fld>
            <a:endParaRPr lang="en-US"/>
          </a:p>
        </p:txBody>
      </p:sp>
    </p:spTree>
    <p:extLst>
      <p:ext uri="{BB962C8B-B14F-4D97-AF65-F5344CB8AC3E}">
        <p14:creationId xmlns:p14="http://schemas.microsoft.com/office/powerpoint/2010/main" val="6840289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pPr/>
              <a:t>40</a:t>
            </a:fld>
            <a:endParaRPr lang="en-US"/>
          </a:p>
        </p:txBody>
      </p:sp>
    </p:spTree>
    <p:extLst>
      <p:ext uri="{BB962C8B-B14F-4D97-AF65-F5344CB8AC3E}">
        <p14:creationId xmlns:p14="http://schemas.microsoft.com/office/powerpoint/2010/main" val="33331188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pPr/>
              <a:t>41</a:t>
            </a:fld>
            <a:endParaRPr lang="en-US"/>
          </a:p>
        </p:txBody>
      </p:sp>
    </p:spTree>
    <p:extLst>
      <p:ext uri="{BB962C8B-B14F-4D97-AF65-F5344CB8AC3E}">
        <p14:creationId xmlns:p14="http://schemas.microsoft.com/office/powerpoint/2010/main" val="32814715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pPr/>
              <a:t>42</a:t>
            </a:fld>
            <a:endParaRPr lang="en-US"/>
          </a:p>
        </p:txBody>
      </p:sp>
    </p:spTree>
    <p:extLst>
      <p:ext uri="{BB962C8B-B14F-4D97-AF65-F5344CB8AC3E}">
        <p14:creationId xmlns:p14="http://schemas.microsoft.com/office/powerpoint/2010/main" val="23669378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srcRect t="33333"/>
          <a:stretch>
            <a:fillRect/>
          </a:stretch>
        </p:blipFill>
        <p:spPr>
          <a:xfrm>
            <a:off x="0" y="0"/>
            <a:ext cx="12192000" cy="4572000"/>
          </a:xfrm>
          <a:prstGeom prst="rect">
            <a:avLst/>
          </a:prstGeom>
        </p:spPr>
      </p:pic>
      <p:sp>
        <p:nvSpPr>
          <p:cNvPr id="2" name="Title 1"/>
          <p:cNvSpPr>
            <a:spLocks noGrp="1"/>
          </p:cNvSpPr>
          <p:nvPr>
            <p:ph type="ctrTitle"/>
          </p:nvPr>
        </p:nvSpPr>
        <p:spPr>
          <a:xfrm>
            <a:off x="914400" y="2007889"/>
            <a:ext cx="10363200" cy="1470025"/>
          </a:xfrm>
        </p:spPr>
        <p:txBody>
          <a:bodyPr/>
          <a:lstStyle>
            <a:lvl1pPr algn="ctr">
              <a:defRPr sz="4400" b="1" baseline="0">
                <a:solidFill>
                  <a:schemeClr val="tx2">
                    <a:lumMod val="50000"/>
                  </a:schemeClr>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625600" y="3886200"/>
            <a:ext cx="8534400" cy="1752600"/>
          </a:xfrm>
        </p:spPr>
        <p:txBody>
          <a:bodyPr>
            <a:normAutofit/>
          </a:bodyPr>
          <a:lstStyle>
            <a:lvl1pPr marL="0" indent="0" algn="ctr">
              <a:buNone/>
              <a:defRPr sz="2800" baseline="0">
                <a:solidFill>
                  <a:schemeClr val="tx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E5E0A0C-FFF2-4105-9F07-796FCC3D8DE3}" type="datetime1">
              <a:rPr lang="en-US" smtClean="0"/>
              <a:pPr/>
              <a:t>5/12/2023</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18435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lvl1pPr>
              <a:defRPr>
                <a:solidFill>
                  <a:schemeClr val="tx2">
                    <a:lumMod val="50000"/>
                  </a:schemeClr>
                </a:solidFill>
                <a:effectLst/>
              </a:defRPr>
            </a:lvl1pPr>
          </a:lstStyle>
          <a:p>
            <a:r>
              <a:rPr lang="en-US"/>
              <a:t>Click to edit Master title style</a:t>
            </a:r>
            <a:endParaRPr lang="en-US" dirty="0"/>
          </a:p>
        </p:txBody>
      </p:sp>
      <p:sp>
        <p:nvSpPr>
          <p:cNvPr id="8" name="Content Placeholder 7"/>
          <p:cNvSpPr>
            <a:spLocks noGrp="1"/>
          </p:cNvSpPr>
          <p:nvPr>
            <p:ph sz="quarter" idx="13" hasCustomPrompt="1"/>
          </p:nvPr>
        </p:nvSpPr>
        <p:spPr>
          <a:xfrm>
            <a:off x="812800" y="1600200"/>
            <a:ext cx="10566400" cy="4114800"/>
          </a:xfrm>
        </p:spPr>
        <p:txBody>
          <a:bodyPr/>
          <a:lstStyle>
            <a:lvl1pPr>
              <a:buClr>
                <a:schemeClr val="tx2">
                  <a:lumMod val="50000"/>
                </a:schemeClr>
              </a:buClr>
              <a:defRPr>
                <a:solidFill>
                  <a:schemeClr val="tx2">
                    <a:lumMod val="50000"/>
                  </a:schemeClr>
                </a:solidFill>
              </a:defRPr>
            </a:lvl1pPr>
            <a:lvl2pPr>
              <a:buClr>
                <a:schemeClr val="tx2">
                  <a:lumMod val="50000"/>
                </a:schemeClr>
              </a:buClr>
              <a:defRPr>
                <a:solidFill>
                  <a:schemeClr val="tx2">
                    <a:lumMod val="50000"/>
                  </a:schemeClr>
                </a:solidFill>
              </a:defRPr>
            </a:lvl2pPr>
            <a:lvl3pPr>
              <a:buClr>
                <a:schemeClr val="tx2">
                  <a:lumMod val="50000"/>
                </a:schemeClr>
              </a:buClr>
              <a:defRPr>
                <a:solidFill>
                  <a:schemeClr val="tx2">
                    <a:lumMod val="50000"/>
                  </a:schemeClr>
                </a:solidFill>
              </a:defRPr>
            </a:lvl3pPr>
            <a:lvl4pPr>
              <a:buClr>
                <a:schemeClr val="tx2">
                  <a:lumMod val="50000"/>
                </a:schemeClr>
              </a:buClr>
              <a:defRPr>
                <a:solidFill>
                  <a:schemeClr val="tx2">
                    <a:lumMod val="50000"/>
                  </a:schemeClr>
                </a:solidFill>
              </a:defRPr>
            </a:lvl4pPr>
            <a:lvl5pPr>
              <a:buClr>
                <a:schemeClr val="tx2">
                  <a:lumMod val="50000"/>
                </a:schemeClr>
              </a:buClr>
              <a:defRPr>
                <a:solidFill>
                  <a:schemeClr val="tx2">
                    <a:lumMod val="50000"/>
                  </a:schemeClr>
                </a:solidFill>
              </a:defRPr>
            </a:lvl5pPr>
            <a:lvl6pPr>
              <a:buClr>
                <a:schemeClr val="tx2">
                  <a:lumMod val="50000"/>
                </a:schemeClr>
              </a:buClr>
              <a:defRPr>
                <a:solidFill>
                  <a:schemeClr val="tx2">
                    <a:lumMod val="50000"/>
                  </a:schemeClr>
                </a:solidFill>
              </a:defRPr>
            </a:lvl6pPr>
            <a:lvl7pPr>
              <a:buClr>
                <a:schemeClr val="tx2">
                  <a:lumMod val="50000"/>
                </a:schemeClr>
              </a:buClr>
              <a:defRPr>
                <a:solidFill>
                  <a:schemeClr val="tx2">
                    <a:lumMod val="50000"/>
                  </a:schemeClr>
                </a:solidFill>
              </a:defRPr>
            </a:lvl7pPr>
            <a:lvl8pPr>
              <a:buClr>
                <a:schemeClr val="tx2">
                  <a:lumMod val="50000"/>
                </a:schemeClr>
              </a:buClr>
              <a:defRPr>
                <a:solidFill>
                  <a:schemeClr val="tx2">
                    <a:lumMod val="50000"/>
                  </a:schemeClr>
                </a:solidFill>
              </a:defRPr>
            </a:lvl8pPr>
            <a:lvl9pPr>
              <a:buClr>
                <a:schemeClr val="tx2">
                  <a:lumMod val="50000"/>
                </a:schemeClr>
              </a:buClr>
              <a:defRPr>
                <a:solidFill>
                  <a:schemeClr val="tx2">
                    <a:lumMod val="50000"/>
                  </a:schemeClr>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73DF2905-D7E2-4171-961B-8EB802C66F9A}" type="datetime1">
              <a:rPr lang="en-US" smtClean="0"/>
              <a:pPr/>
              <a:t>5/12/2023</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766596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1" y="4962526"/>
            <a:ext cx="10513484" cy="1362075"/>
          </a:xfrm>
        </p:spPr>
        <p:txBody>
          <a:bodyPr anchor="t"/>
          <a:lstStyle>
            <a:lvl1pPr algn="l">
              <a:defRPr sz="4000" b="1" i="0" cap="all" baseline="0"/>
            </a:lvl1pPr>
          </a:lstStyle>
          <a:p>
            <a:r>
              <a:rPr lang="en-US"/>
              <a:t>Click to edit Master title style</a:t>
            </a:r>
            <a:endParaRPr lang="en-US" dirty="0"/>
          </a:p>
        </p:txBody>
      </p:sp>
      <p:sp>
        <p:nvSpPr>
          <p:cNvPr id="3" name="Text Placeholder 2"/>
          <p:cNvSpPr>
            <a:spLocks noGrp="1"/>
          </p:cNvSpPr>
          <p:nvPr>
            <p:ph type="body" idx="1"/>
          </p:nvPr>
        </p:nvSpPr>
        <p:spPr>
          <a:xfrm>
            <a:off x="812801" y="3462339"/>
            <a:ext cx="10513484" cy="1500187"/>
          </a:xfrm>
        </p:spPr>
        <p:txBody>
          <a:bodyPr anchor="b">
            <a:normAutofit/>
          </a:bodyPr>
          <a:lstStyle>
            <a:lvl1pPr marL="0" indent="0">
              <a:buNone/>
              <a:defRPr sz="2800" baseline="0">
                <a:solidFill>
                  <a:schemeClr val="tx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82C1B47C-16BC-4A9F-9E6E-9D1F33DC8ABD}" type="datetime1">
              <a:rPr lang="en-US" smtClean="0"/>
              <a:pPr/>
              <a:t>5/12/2023</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286572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lvl1pPr>
              <a:defRPr>
                <a:solidFill>
                  <a:schemeClr val="tx2">
                    <a:lumMod val="50000"/>
                  </a:schemeClr>
                </a:solidFill>
                <a:effectLst/>
              </a:defRPr>
            </a:lvl1pPr>
          </a:lstStyle>
          <a:p>
            <a:r>
              <a:rPr lang="en-US"/>
              <a:t>Click to edit Master title style</a:t>
            </a:r>
            <a:endParaRPr lang="en-US" dirty="0"/>
          </a:p>
        </p:txBody>
      </p:sp>
      <p:sp>
        <p:nvSpPr>
          <p:cNvPr id="11" name="Content Placeholder 10"/>
          <p:cNvSpPr>
            <a:spLocks noGrp="1"/>
          </p:cNvSpPr>
          <p:nvPr>
            <p:ph sz="quarter" idx="13" hasCustomPrompt="1"/>
          </p:nvPr>
        </p:nvSpPr>
        <p:spPr>
          <a:xfrm>
            <a:off x="812800" y="1600200"/>
            <a:ext cx="4978400" cy="4114800"/>
          </a:xfrm>
        </p:spPr>
        <p:txBody>
          <a:bodyPr/>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vl6pPr>
              <a:buClr>
                <a:schemeClr val="tx2">
                  <a:lumMod val="50000"/>
                </a:schemeClr>
              </a:buClr>
              <a:buFont typeface="Arial" pitchFamily="34" charset="0"/>
              <a:buChar char="•"/>
              <a:defRPr/>
            </a:lvl6pPr>
            <a:lvl7pPr>
              <a:buClr>
                <a:schemeClr val="tx2">
                  <a:lumMod val="50000"/>
                </a:schemeClr>
              </a:buClr>
              <a:buFont typeface="Arial" pitchFamily="34" charset="0"/>
              <a:buChar char="•"/>
              <a:defRPr/>
            </a:lvl7pPr>
            <a:lvl8pPr>
              <a:buClr>
                <a:schemeClr val="tx2">
                  <a:lumMod val="50000"/>
                </a:schemeClr>
              </a:buClr>
              <a:buFont typeface="Arial" pitchFamily="34" charset="0"/>
              <a:buChar char="•"/>
              <a:defRPr/>
            </a:lvl8pPr>
            <a:lvl9pPr>
              <a:buClr>
                <a:schemeClr val="tx2">
                  <a:lumMod val="50000"/>
                </a:schemeClr>
              </a:buClr>
              <a:buFont typeface="Arial" pitchFamily="34" charset="0"/>
              <a:buChar cha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2"/>
          <p:cNvSpPr>
            <a:spLocks noGrp="1"/>
          </p:cNvSpPr>
          <p:nvPr>
            <p:ph sz="quarter" idx="14" hasCustomPrompt="1"/>
          </p:nvPr>
        </p:nvSpPr>
        <p:spPr>
          <a:xfrm>
            <a:off x="6400800" y="1600200"/>
            <a:ext cx="4978400" cy="4114800"/>
          </a:xfrm>
        </p:spPr>
        <p:txBody>
          <a:bodyPr/>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vl6pPr>
              <a:buClr>
                <a:schemeClr val="tx2">
                  <a:lumMod val="50000"/>
                </a:schemeClr>
              </a:buClr>
              <a:defRPr/>
            </a:lvl6pPr>
            <a:lvl7pPr>
              <a:buClr>
                <a:schemeClr val="tx2">
                  <a:lumMod val="50000"/>
                </a:schemeClr>
              </a:buClr>
              <a:defRPr/>
            </a:lvl7pPr>
            <a:lvl8pPr>
              <a:buClr>
                <a:schemeClr val="tx2">
                  <a:lumMod val="50000"/>
                </a:schemeClr>
              </a:buClr>
              <a:defRPr/>
            </a:lvl8pPr>
            <a:lvl9pPr>
              <a:buClr>
                <a:schemeClr val="tx2">
                  <a:lumMod val="50000"/>
                </a:schemeClr>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0C073DF2-DD31-447B-89F4-CEF82A94D7A7}" type="datetime1">
              <a:rPr lang="en-US" smtClean="0"/>
              <a:pPr/>
              <a:t>5/12/2023</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5771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2800" y="1600200"/>
            <a:ext cx="4978400" cy="574675"/>
          </a:xfrm>
        </p:spPr>
        <p:txBody>
          <a:bodyPr anchor="b">
            <a:noAutofit/>
          </a:bodyPr>
          <a:lstStyle>
            <a:lvl1pPr marL="0" indent="0">
              <a:buNone/>
              <a:defRPr sz="2400" b="0" i="0" baseline="0">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10"/>
          <p:cNvSpPr>
            <a:spLocks noGrp="1"/>
          </p:cNvSpPr>
          <p:nvPr>
            <p:ph sz="quarter" idx="13"/>
          </p:nvPr>
        </p:nvSpPr>
        <p:spPr>
          <a:xfrm>
            <a:off x="812800" y="2209800"/>
            <a:ext cx="4978400" cy="3505200"/>
          </a:xfrm>
        </p:spPr>
        <p:txBody>
          <a:bodyPr/>
          <a:lstStyle>
            <a:lvl1pPr>
              <a:buClr>
                <a:schemeClr val="tx2">
                  <a:lumMod val="50000"/>
                </a:schemeClr>
              </a:buClr>
              <a:defRPr sz="1800"/>
            </a:lvl1pPr>
            <a:lvl2pPr>
              <a:buClr>
                <a:schemeClr val="tx2">
                  <a:lumMod val="50000"/>
                </a:schemeClr>
              </a:buClr>
              <a:defRPr sz="1800"/>
            </a:lvl2pPr>
            <a:lvl3pPr>
              <a:buClr>
                <a:schemeClr val="tx2">
                  <a:lumMod val="50000"/>
                </a:schemeClr>
              </a:buClr>
              <a:defRPr sz="1800"/>
            </a:lvl3pPr>
            <a:lvl4pPr>
              <a:buClr>
                <a:schemeClr val="tx2">
                  <a:lumMod val="50000"/>
                </a:schemeClr>
              </a:buClr>
              <a:defRPr sz="1800"/>
            </a:lvl4pPr>
            <a:lvl5pPr>
              <a:buClr>
                <a:schemeClr val="tx2">
                  <a:lumMod val="50000"/>
                </a:schemeClr>
              </a:buCl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1600200"/>
            <a:ext cx="4978400" cy="574675"/>
          </a:xfrm>
        </p:spPr>
        <p:txBody>
          <a:bodyPr anchor="b">
            <a:noAutofit/>
          </a:bodyPr>
          <a:lstStyle>
            <a:lvl1pPr marL="0" indent="0">
              <a:buNone/>
              <a:defRPr sz="2400" b="0" i="0" baseline="0">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12"/>
          <p:cNvSpPr>
            <a:spLocks noGrp="1"/>
          </p:cNvSpPr>
          <p:nvPr>
            <p:ph sz="quarter" idx="14"/>
          </p:nvPr>
        </p:nvSpPr>
        <p:spPr>
          <a:xfrm>
            <a:off x="6400800" y="2209800"/>
            <a:ext cx="4978400" cy="3505200"/>
          </a:xfrm>
        </p:spPr>
        <p:txBody>
          <a:bodyPr/>
          <a:lstStyle>
            <a:lvl1pPr>
              <a:buClr>
                <a:schemeClr val="tx2">
                  <a:lumMod val="50000"/>
                </a:schemeClr>
              </a:buClr>
              <a:defRPr sz="1800"/>
            </a:lvl1pPr>
            <a:lvl2pPr>
              <a:buClr>
                <a:schemeClr val="tx2">
                  <a:lumMod val="50000"/>
                </a:schemeClr>
              </a:buClr>
              <a:defRPr sz="1800"/>
            </a:lvl2pPr>
            <a:lvl3pPr>
              <a:buClr>
                <a:schemeClr val="tx2">
                  <a:lumMod val="50000"/>
                </a:schemeClr>
              </a:buClr>
              <a:defRPr sz="1800"/>
            </a:lvl3pPr>
            <a:lvl4pPr>
              <a:buClr>
                <a:schemeClr val="tx2">
                  <a:lumMod val="50000"/>
                </a:schemeClr>
              </a:buClr>
              <a:defRPr sz="1800"/>
            </a:lvl4pPr>
            <a:lvl5pPr>
              <a:buClr>
                <a:schemeClr val="tx2">
                  <a:lumMod val="50000"/>
                </a:schemeClr>
              </a:buCl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Add a footer</a:t>
            </a:r>
          </a:p>
        </p:txBody>
      </p:sp>
      <p:sp>
        <p:nvSpPr>
          <p:cNvPr id="7" name="Date Placeholder 6"/>
          <p:cNvSpPr>
            <a:spLocks noGrp="1"/>
          </p:cNvSpPr>
          <p:nvPr>
            <p:ph type="dt" sz="half" idx="10"/>
          </p:nvPr>
        </p:nvSpPr>
        <p:spPr/>
        <p:txBody>
          <a:bodyPr/>
          <a:lstStyle/>
          <a:p>
            <a:fld id="{1551BB0C-CFA8-4A1F-9AAE-D6B32E8256E7}" type="datetime1">
              <a:rPr lang="en-US" smtClean="0"/>
              <a:pPr/>
              <a:t>5/12/2023</a:t>
            </a:fld>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55974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a:t>Add a footer</a:t>
            </a:r>
          </a:p>
        </p:txBody>
      </p:sp>
      <p:sp>
        <p:nvSpPr>
          <p:cNvPr id="3" name="Date Placeholder 2"/>
          <p:cNvSpPr>
            <a:spLocks noGrp="1"/>
          </p:cNvSpPr>
          <p:nvPr>
            <p:ph type="dt" sz="half" idx="10"/>
          </p:nvPr>
        </p:nvSpPr>
        <p:spPr/>
        <p:txBody>
          <a:bodyPr/>
          <a:lstStyle/>
          <a:p>
            <a:fld id="{2752348D-B72F-4FC3-A127-851C5E7B3A9E}" type="datetime1">
              <a:rPr lang="en-US" smtClean="0"/>
              <a:pPr/>
              <a:t>5/12/2023</a:t>
            </a:fld>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866309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Add a footer</a:t>
            </a:r>
          </a:p>
        </p:txBody>
      </p:sp>
      <p:sp>
        <p:nvSpPr>
          <p:cNvPr id="2" name="Date Placeholder 1"/>
          <p:cNvSpPr>
            <a:spLocks noGrp="1"/>
          </p:cNvSpPr>
          <p:nvPr>
            <p:ph type="dt" sz="half" idx="10"/>
          </p:nvPr>
        </p:nvSpPr>
        <p:spPr/>
        <p:txBody>
          <a:bodyPr/>
          <a:lstStyle/>
          <a:p>
            <a:fld id="{D666EB1B-704A-4D5E-8D5F-456104532486}" type="datetime1">
              <a:rPr lang="en-US" smtClean="0"/>
              <a:pPr/>
              <a:t>5/12/2023</a:t>
            </a:fld>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48043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6864" y="1447800"/>
            <a:ext cx="3962400" cy="1097280"/>
          </a:xfrm>
        </p:spPr>
        <p:txBody>
          <a:bodyPr anchor="b"/>
          <a:lstStyle>
            <a:lvl1pPr algn="l">
              <a:defRPr sz="2600" b="1" i="0" cap="none" baseline="0">
                <a:solidFill>
                  <a:schemeClr val="tx2">
                    <a:lumMod val="50000"/>
                  </a:schemeClr>
                </a:solidFill>
              </a:defRPr>
            </a:lvl1pPr>
          </a:lstStyle>
          <a:p>
            <a:r>
              <a:rPr lang="en-US"/>
              <a:t>Click to edit Master title style</a:t>
            </a:r>
            <a:endParaRPr lang="en-US" dirty="0"/>
          </a:p>
        </p:txBody>
      </p:sp>
      <p:sp>
        <p:nvSpPr>
          <p:cNvPr id="9" name="Content Placeholder 8"/>
          <p:cNvSpPr>
            <a:spLocks noGrp="1"/>
          </p:cNvSpPr>
          <p:nvPr>
            <p:ph sz="quarter" idx="13"/>
          </p:nvPr>
        </p:nvSpPr>
        <p:spPr>
          <a:xfrm>
            <a:off x="5283200" y="1447800"/>
            <a:ext cx="6197600" cy="4267200"/>
          </a:xfrm>
        </p:spPr>
        <p:txBody>
          <a:bodyPr/>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6864" y="2547892"/>
            <a:ext cx="3962400" cy="3167109"/>
          </a:xfrm>
        </p:spPr>
        <p:txBody>
          <a:bodyPr tIns="9144">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D96AFBEB-CD4D-45C5-9851-D1FF1EB5AB85}" type="datetime1">
              <a:rPr lang="en-US" smtClean="0"/>
              <a:pPr/>
              <a:t>5/12/2023</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771800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1447800"/>
            <a:ext cx="3962400" cy="1097280"/>
          </a:xfrm>
        </p:spPr>
        <p:txBody>
          <a:bodyPr anchor="b"/>
          <a:lstStyle>
            <a:lvl1pPr algn="l">
              <a:defRPr sz="2600" b="1" i="0" cap="none" baseline="0">
                <a:solidFill>
                  <a:schemeClr val="tx2">
                    <a:lumMod val="50000"/>
                  </a:schemeClr>
                </a:solidFill>
              </a:defRPr>
            </a:lvl1pPr>
          </a:lstStyle>
          <a:p>
            <a:r>
              <a:rPr lang="en-US"/>
              <a:t>Click to edit Master title style</a:t>
            </a:r>
            <a:endParaRPr lang="en-US" dirty="0"/>
          </a:p>
        </p:txBody>
      </p:sp>
      <p:sp>
        <p:nvSpPr>
          <p:cNvPr id="10" name="Picture Placeholder 9" descr="An empty placeholder to add an image. Click on the placeholder and select the image that you wish to add"/>
          <p:cNvSpPr>
            <a:spLocks noGrp="1"/>
          </p:cNvSpPr>
          <p:nvPr>
            <p:ph type="pic" sz="quarter" idx="13"/>
          </p:nvPr>
        </p:nvSpPr>
        <p:spPr>
          <a:xfrm>
            <a:off x="6301232" y="1539240"/>
            <a:ext cx="4431538" cy="3272790"/>
          </a:xfrm>
        </p:spPr>
        <p:txBody>
          <a:bodyPr/>
          <a:lstStyle>
            <a:lvl1pPr marL="0" indent="0">
              <a:buNone/>
              <a:defRPr/>
            </a:lvl1pPr>
          </a:lstStyle>
          <a:p>
            <a:r>
              <a:rPr lang="en-US"/>
              <a:t>Click icon to add picture</a:t>
            </a:r>
            <a:endParaRPr lang="en-US" dirty="0"/>
          </a:p>
        </p:txBody>
      </p:sp>
      <p:sp>
        <p:nvSpPr>
          <p:cNvPr id="4" name="Text Placeholder 3"/>
          <p:cNvSpPr>
            <a:spLocks noGrp="1"/>
          </p:cNvSpPr>
          <p:nvPr>
            <p:ph type="body" sz="half" idx="2"/>
          </p:nvPr>
        </p:nvSpPr>
        <p:spPr>
          <a:xfrm>
            <a:off x="812800" y="2547891"/>
            <a:ext cx="3962400" cy="2405109"/>
          </a:xfrm>
        </p:spPr>
        <p:txBody>
          <a:bodyPr tIns="9144">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B285B7EB-0ACD-4247-AA3F-1B0B49109B84}" type="datetime1">
              <a:rPr lang="en-US" smtClean="0"/>
              <a:pPr/>
              <a:t>5/12/2023</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362831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4A5D68D4-D432-4190-8060-492B59F98A87}" type="datetime1">
              <a:rPr lang="en-US" smtClean="0"/>
              <a:pPr/>
              <a:t>5/12/2023</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429676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5AF4EF83-7D73-495D-9915-41737B990DFC}" type="datetime1">
              <a:rPr lang="en-US" smtClean="0"/>
              <a:pPr/>
              <a:t>5/12/2023</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7053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C3C98950-DEB8-4D1E-A6D5-A016B6E70284}" type="datetimeFigureOut">
              <a:rPr lang="en-US" smtClean="0"/>
              <a:pPr/>
              <a:t>5/12/2023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B75733-0AC8-4206-8D7A-62F62DE21B1E}" type="slidenum">
              <a:rPr lang="en-US" smtClean="0"/>
              <a:pPr/>
              <a:t>‹#›</a:t>
            </a:fld>
            <a:endParaRPr lang="en-US"/>
          </a:p>
        </p:txBody>
      </p:sp>
    </p:spTree>
    <p:extLst>
      <p:ext uri="{BB962C8B-B14F-4D97-AF65-F5344CB8AC3E}">
        <p14:creationId xmlns:p14="http://schemas.microsoft.com/office/powerpoint/2010/main" val="170220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D2F68"/>
        </a:solidFill>
        <a:effectLst/>
      </p:bgPr>
    </p:bg>
    <p:spTree>
      <p:nvGrpSpPr>
        <p:cNvPr id="1" name=""/>
        <p:cNvGrpSpPr/>
        <p:nvPr/>
      </p:nvGrpSpPr>
      <p:grpSpPr>
        <a:xfrm>
          <a:off x="0" y="0"/>
          <a:ext cx="0" cy="0"/>
          <a:chOff x="0" y="0"/>
          <a:chExt cx="0" cy="0"/>
        </a:xfrm>
      </p:grpSpPr>
      <p:pic>
        <p:nvPicPr>
          <p:cNvPr id="4" name="Picture 2" descr="title_imagery_no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4901" y="0"/>
            <a:ext cx="4737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569385" y="4497389"/>
            <a:ext cx="6430433" cy="1069975"/>
          </a:xfrm>
          <a:prstGeom prst="rect">
            <a:avLst/>
          </a:prstGeom>
          <a:noFill/>
          <a:ln>
            <a:noFill/>
          </a:ln>
          <a:effectLst/>
        </p:spPr>
        <p:txBody>
          <a:bodyPr>
            <a:spAutoFit/>
          </a:bodyPr>
          <a:lstStyle/>
          <a:p>
            <a:pPr fontAlgn="base">
              <a:spcBef>
                <a:spcPct val="50000"/>
              </a:spcBef>
              <a:spcAft>
                <a:spcPct val="0"/>
              </a:spcAft>
              <a:defRPr/>
            </a:pPr>
            <a:r>
              <a:rPr lang="en-US" sz="1600">
                <a:solidFill>
                  <a:srgbClr val="FFFFFF"/>
                </a:solidFill>
              </a:rPr>
              <a:t>Presented to: Instructors and Pilot Examiners</a:t>
            </a:r>
          </a:p>
          <a:p>
            <a:pPr fontAlgn="base">
              <a:spcBef>
                <a:spcPct val="50000"/>
              </a:spcBef>
              <a:spcAft>
                <a:spcPct val="0"/>
              </a:spcAft>
              <a:defRPr/>
            </a:pPr>
            <a:r>
              <a:rPr lang="en-US" sz="1600">
                <a:solidFill>
                  <a:srgbClr val="FFFFFF"/>
                </a:solidFill>
              </a:rPr>
              <a:t>By:  The FAASTeam</a:t>
            </a:r>
          </a:p>
          <a:p>
            <a:pPr fontAlgn="base">
              <a:spcBef>
                <a:spcPct val="50000"/>
              </a:spcBef>
              <a:spcAft>
                <a:spcPct val="0"/>
              </a:spcAft>
              <a:defRPr/>
            </a:pPr>
            <a:r>
              <a:rPr lang="en-US" sz="1600">
                <a:solidFill>
                  <a:srgbClr val="FFFFFF"/>
                </a:solidFill>
              </a:rPr>
              <a:t>Date:  April 1 to June 30, 2010</a:t>
            </a:r>
          </a:p>
        </p:txBody>
      </p:sp>
      <p:grpSp>
        <p:nvGrpSpPr>
          <p:cNvPr id="6" name="Group 6"/>
          <p:cNvGrpSpPr>
            <a:grpSpLocks/>
          </p:cNvGrpSpPr>
          <p:nvPr/>
        </p:nvGrpSpPr>
        <p:grpSpPr bwMode="auto">
          <a:xfrm>
            <a:off x="7831667" y="269876"/>
            <a:ext cx="3206750" cy="911225"/>
            <a:chOff x="3700" y="170"/>
            <a:chExt cx="1515" cy="574"/>
          </a:xfrm>
        </p:grpSpPr>
        <p:pic>
          <p:nvPicPr>
            <p:cNvPr id="7" name="Picture 7" descr="NEW FAA LOGO"/>
            <p:cNvPicPr>
              <a:picLocks noChangeAspect="1" noChangeArrowheads="1"/>
            </p:cNvPicPr>
            <p:nvPr userDrawn="1"/>
          </p:nvPicPr>
          <p:blipFill>
            <a:blip r:embed="rId3" cstate="print">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p:cNvSpPr txBox="1">
              <a:spLocks noChangeArrowheads="1"/>
            </p:cNvSpPr>
            <p:nvPr userDrawn="1"/>
          </p:nvSpPr>
          <p:spPr bwMode="ltGray">
            <a:xfrm>
              <a:off x="4288" y="288"/>
              <a:ext cx="927" cy="355"/>
            </a:xfrm>
            <a:prstGeom prst="rect">
              <a:avLst/>
            </a:prstGeom>
            <a:noFill/>
            <a:ln>
              <a:noFill/>
            </a:ln>
            <a:effectLst/>
          </p:spPr>
          <p:txBody>
            <a:bodyPr wrap="none">
              <a:spAutoFit/>
            </a:bodyPr>
            <a:lstStyle/>
            <a:p>
              <a:pPr fontAlgn="base">
                <a:lnSpc>
                  <a:spcPct val="85000"/>
                </a:lnSpc>
                <a:spcBef>
                  <a:spcPct val="0"/>
                </a:spcBef>
                <a:spcAft>
                  <a:spcPct val="0"/>
                </a:spcAft>
                <a:defRPr/>
              </a:pPr>
              <a:r>
                <a:rPr lang="en-US" sz="1800" b="1">
                  <a:solidFill>
                    <a:srgbClr val="FFFFFF"/>
                  </a:solidFill>
                </a:rPr>
                <a:t>Federal Aviation</a:t>
              </a:r>
            </a:p>
            <a:p>
              <a:pPr fontAlgn="base">
                <a:lnSpc>
                  <a:spcPct val="85000"/>
                </a:lnSpc>
                <a:spcBef>
                  <a:spcPct val="0"/>
                </a:spcBef>
                <a:spcAft>
                  <a:spcPct val="0"/>
                </a:spcAft>
                <a:defRPr/>
              </a:pPr>
              <a:r>
                <a:rPr lang="en-US" sz="1800" b="1">
                  <a:solidFill>
                    <a:srgbClr val="FFFFFF"/>
                  </a:solidFill>
                </a:rPr>
                <a:t>Administration</a:t>
              </a:r>
            </a:p>
          </p:txBody>
        </p:sp>
      </p:grpSp>
      <p:sp>
        <p:nvSpPr>
          <p:cNvPr id="23555" name="Rectangle 3"/>
          <p:cNvSpPr>
            <a:spLocks noGrp="1" noChangeArrowheads="1"/>
          </p:cNvSpPr>
          <p:nvPr>
            <p:ph type="ctrTitle"/>
          </p:nvPr>
        </p:nvSpPr>
        <p:spPr>
          <a:xfrm>
            <a:off x="594784" y="312738"/>
            <a:ext cx="6644216" cy="1395412"/>
          </a:xfrm>
        </p:spPr>
        <p:txBody>
          <a:bodyPr anchor="t"/>
          <a:lstStyle>
            <a:lvl1pPr>
              <a:defRPr>
                <a:solidFill>
                  <a:schemeClr val="bg1"/>
                </a:solidFill>
              </a:defRPr>
            </a:lvl1pPr>
          </a:lstStyle>
          <a:p>
            <a:pPr lvl="0"/>
            <a:r>
              <a:rPr lang="en-US" noProof="0"/>
              <a:t>Select to edit master title</a:t>
            </a:r>
          </a:p>
        </p:txBody>
      </p:sp>
      <p:sp>
        <p:nvSpPr>
          <p:cNvPr id="23556" name="Rectangle 4"/>
          <p:cNvSpPr>
            <a:spLocks noGrp="1" noChangeArrowheads="1"/>
          </p:cNvSpPr>
          <p:nvPr>
            <p:ph type="subTitle" idx="1"/>
          </p:nvPr>
        </p:nvSpPr>
        <p:spPr>
          <a:xfrm>
            <a:off x="599017" y="1754188"/>
            <a:ext cx="6601883" cy="1752600"/>
          </a:xfrm>
        </p:spPr>
        <p:txBody>
          <a:bodyPr/>
          <a:lstStyle>
            <a:lvl1pPr marL="0" indent="0">
              <a:buFontTx/>
              <a:buNone/>
              <a:defRPr sz="3200">
                <a:solidFill>
                  <a:schemeClr val="bg2"/>
                </a:solidFill>
              </a:defRPr>
            </a:lvl1pPr>
          </a:lstStyle>
          <a:p>
            <a:pPr lvl="0"/>
            <a:r>
              <a:rPr lang="en-US" noProof="0"/>
              <a:t>Select to edit master subtitle</a:t>
            </a:r>
          </a:p>
        </p:txBody>
      </p:sp>
    </p:spTree>
    <p:extLst>
      <p:ext uri="{BB962C8B-B14F-4D97-AF65-F5344CB8AC3E}">
        <p14:creationId xmlns:p14="http://schemas.microsoft.com/office/powerpoint/2010/main" val="1583463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EA0D5C8-AB7B-4FD6-B2FC-809E43B72467}"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165668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1DE5DB1-0B1C-48DB-8ABB-83EFBAD736F6}"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887115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3E3CE8F-DFBB-4F2A-8D9D-1F1FE9E5A652}"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26995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DEA0B5FC-79EC-4551-9C7F-A50C481E8D3E}"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41095306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32F65AD-CA6B-46C6-9989-EFC14E38B594}"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783007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7044B882-133E-4C66-ADC4-04ED3139B16E}"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080882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EBBA37C9-8A35-4A2A-A64B-6B5FB93CAC16}"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4873955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D8A4026B-6E5C-4933-92C2-95B6EE3CE3F9}"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3830109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0FBDE28-1E1C-4B4A-98B7-AE29593D7675}"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662935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2364C402-B0F6-43B9-9A76-93D7A1DACF04}"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2848827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6B5217A-895A-403E-88A0-65F8071CC457}"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438816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4518" y="344488"/>
            <a:ext cx="2823633" cy="5554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1" y="344488"/>
            <a:ext cx="8269817" cy="5554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4548CA7-2715-4928-B359-9DD0F1D5B6E2}"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581177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D2F68"/>
        </a:solidFill>
        <a:effectLst/>
      </p:bgPr>
    </p:bg>
    <p:spTree>
      <p:nvGrpSpPr>
        <p:cNvPr id="1" name=""/>
        <p:cNvGrpSpPr/>
        <p:nvPr/>
      </p:nvGrpSpPr>
      <p:grpSpPr>
        <a:xfrm>
          <a:off x="0" y="0"/>
          <a:ext cx="0" cy="0"/>
          <a:chOff x="0" y="0"/>
          <a:chExt cx="0" cy="0"/>
        </a:xfrm>
      </p:grpSpPr>
      <p:pic>
        <p:nvPicPr>
          <p:cNvPr id="4" name="Picture 1078" descr="title_imagery_no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54901" y="0"/>
            <a:ext cx="4737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51"/>
          <p:cNvSpPr txBox="1">
            <a:spLocks noChangeArrowheads="1"/>
          </p:cNvSpPr>
          <p:nvPr userDrawn="1"/>
        </p:nvSpPr>
        <p:spPr bwMode="auto">
          <a:xfrm>
            <a:off x="569385" y="4497389"/>
            <a:ext cx="6430433" cy="1069975"/>
          </a:xfrm>
          <a:prstGeom prst="rect">
            <a:avLst/>
          </a:prstGeom>
          <a:noFill/>
          <a:ln>
            <a:noFill/>
          </a:ln>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fontAlgn="base" hangingPunct="1">
              <a:spcBef>
                <a:spcPct val="50000"/>
              </a:spcBef>
              <a:spcAft>
                <a:spcPct val="0"/>
              </a:spcAft>
              <a:defRPr/>
            </a:pPr>
            <a:r>
              <a:rPr lang="en-US" sz="1600">
                <a:solidFill>
                  <a:srgbClr val="FFFFFF"/>
                </a:solidFill>
              </a:rPr>
              <a:t>Presented to:</a:t>
            </a:r>
          </a:p>
          <a:p>
            <a:pPr eaLnBrk="1" fontAlgn="base" hangingPunct="1">
              <a:spcBef>
                <a:spcPct val="50000"/>
              </a:spcBef>
              <a:spcAft>
                <a:spcPct val="0"/>
              </a:spcAft>
              <a:defRPr/>
            </a:pPr>
            <a:r>
              <a:rPr lang="en-US" sz="1600">
                <a:solidFill>
                  <a:srgbClr val="FFFFFF"/>
                </a:solidFill>
              </a:rPr>
              <a:t>By:</a:t>
            </a:r>
          </a:p>
          <a:p>
            <a:pPr eaLnBrk="1" fontAlgn="base" hangingPunct="1">
              <a:spcBef>
                <a:spcPct val="50000"/>
              </a:spcBef>
              <a:spcAft>
                <a:spcPct val="0"/>
              </a:spcAft>
              <a:defRPr/>
            </a:pPr>
            <a:r>
              <a:rPr lang="en-US" sz="1600">
                <a:solidFill>
                  <a:srgbClr val="FFFFFF"/>
                </a:solidFill>
              </a:rPr>
              <a:t>Date:</a:t>
            </a:r>
          </a:p>
        </p:txBody>
      </p:sp>
      <p:grpSp>
        <p:nvGrpSpPr>
          <p:cNvPr id="6" name="Group 1080"/>
          <p:cNvGrpSpPr>
            <a:grpSpLocks/>
          </p:cNvGrpSpPr>
          <p:nvPr userDrawn="1"/>
        </p:nvGrpSpPr>
        <p:grpSpPr bwMode="auto">
          <a:xfrm>
            <a:off x="7831667" y="269876"/>
            <a:ext cx="3206750" cy="911225"/>
            <a:chOff x="3700" y="170"/>
            <a:chExt cx="1515" cy="574"/>
          </a:xfrm>
        </p:grpSpPr>
        <p:pic>
          <p:nvPicPr>
            <p:cNvPr id="7" name="Picture 1079" descr="NEW FAA LOGO"/>
            <p:cNvPicPr>
              <a:picLocks noChangeAspect="1" noChangeArrowheads="1"/>
            </p:cNvPicPr>
            <p:nvPr userDrawn="1"/>
          </p:nvPicPr>
          <p:blipFill>
            <a:blip r:embed="rId3" cstate="print">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71"/>
            <p:cNvSpPr txBox="1">
              <a:spLocks noChangeArrowheads="1"/>
            </p:cNvSpPr>
            <p:nvPr userDrawn="1"/>
          </p:nvSpPr>
          <p:spPr bwMode="ltGray">
            <a:xfrm>
              <a:off x="4288" y="288"/>
              <a:ext cx="927" cy="355"/>
            </a:xfrm>
            <a:prstGeom prst="rect">
              <a:avLst/>
            </a:prstGeom>
            <a:noFill/>
            <a:ln>
              <a:noFill/>
            </a:ln>
            <a:effec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fontAlgn="base" hangingPunct="1">
                <a:lnSpc>
                  <a:spcPct val="85000"/>
                </a:lnSpc>
                <a:spcBef>
                  <a:spcPct val="0"/>
                </a:spcBef>
                <a:spcAft>
                  <a:spcPct val="0"/>
                </a:spcAft>
                <a:defRPr/>
              </a:pPr>
              <a:r>
                <a:rPr lang="en-US" sz="1800" b="1">
                  <a:solidFill>
                    <a:srgbClr val="FFFFFF"/>
                  </a:solidFill>
                </a:rPr>
                <a:t>Federal Aviation</a:t>
              </a:r>
            </a:p>
            <a:p>
              <a:pPr eaLnBrk="1" fontAlgn="base" hangingPunct="1">
                <a:lnSpc>
                  <a:spcPct val="85000"/>
                </a:lnSpc>
                <a:spcBef>
                  <a:spcPct val="0"/>
                </a:spcBef>
                <a:spcAft>
                  <a:spcPct val="0"/>
                </a:spcAft>
                <a:defRPr/>
              </a:pPr>
              <a:r>
                <a:rPr lang="en-US" sz="1800" b="1">
                  <a:solidFill>
                    <a:srgbClr val="FFFFFF"/>
                  </a:solidFill>
                </a:rPr>
                <a:t>Administration</a:t>
              </a:r>
            </a:p>
          </p:txBody>
        </p:sp>
      </p:grpSp>
      <p:sp>
        <p:nvSpPr>
          <p:cNvPr id="63490" name="Rectangle 1026"/>
          <p:cNvSpPr>
            <a:spLocks noGrp="1" noChangeArrowheads="1"/>
          </p:cNvSpPr>
          <p:nvPr>
            <p:ph type="ctrTitle"/>
          </p:nvPr>
        </p:nvSpPr>
        <p:spPr>
          <a:xfrm>
            <a:off x="594784" y="312738"/>
            <a:ext cx="6644216" cy="1395412"/>
          </a:xfrm>
        </p:spPr>
        <p:txBody>
          <a:bodyPr anchor="t"/>
          <a:lstStyle>
            <a:lvl1pPr>
              <a:defRPr>
                <a:solidFill>
                  <a:schemeClr val="bg1"/>
                </a:solidFill>
              </a:defRPr>
            </a:lvl1pPr>
          </a:lstStyle>
          <a:p>
            <a:pPr lvl="0"/>
            <a:r>
              <a:rPr lang="en-US" noProof="0"/>
              <a:t>Select to edit master title</a:t>
            </a:r>
          </a:p>
        </p:txBody>
      </p:sp>
      <p:sp>
        <p:nvSpPr>
          <p:cNvPr id="63491" name="Rectangle 1027"/>
          <p:cNvSpPr>
            <a:spLocks noGrp="1" noChangeArrowheads="1"/>
          </p:cNvSpPr>
          <p:nvPr>
            <p:ph type="subTitle" idx="1"/>
          </p:nvPr>
        </p:nvSpPr>
        <p:spPr>
          <a:xfrm>
            <a:off x="599017" y="1754188"/>
            <a:ext cx="6601883" cy="1752600"/>
          </a:xfrm>
        </p:spPr>
        <p:txBody>
          <a:bodyPr/>
          <a:lstStyle>
            <a:lvl1pPr marL="0" indent="0">
              <a:buFontTx/>
              <a:buNone/>
              <a:defRPr sz="3200">
                <a:solidFill>
                  <a:schemeClr val="bg2"/>
                </a:solidFill>
              </a:defRPr>
            </a:lvl1pPr>
          </a:lstStyle>
          <a:p>
            <a:pPr lvl="0"/>
            <a:r>
              <a:rPr lang="en-US" noProof="0"/>
              <a:t>Select to edit master subtitle</a:t>
            </a:r>
          </a:p>
        </p:txBody>
      </p:sp>
    </p:spTree>
    <p:extLst>
      <p:ext uri="{BB962C8B-B14F-4D97-AF65-F5344CB8AC3E}">
        <p14:creationId xmlns:p14="http://schemas.microsoft.com/office/powerpoint/2010/main" val="35648921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59DDD1A-44D9-49BD-8C4A-C2E3CCA93A38}"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4199354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52FCF4CF-9DEE-4598-A52C-57853B643CE9}"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4267943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199FC7C7-06B5-4B09-9549-BF0D2CE8E98B}"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7584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1"/>
          <p:cNvSpPr>
            <a:spLocks noGrp="1" noChangeArrowheads="1"/>
          </p:cNvSpPr>
          <p:nvPr>
            <p:ph type="sldNum" sz="quarter" idx="12"/>
          </p:nvPr>
        </p:nvSpPr>
        <p:spPr>
          <a:ln/>
        </p:spPr>
        <p:txBody>
          <a:bodyPr/>
          <a:lstStyle>
            <a:lvl1pPr>
              <a:defRPr/>
            </a:lvl1pPr>
          </a:lstStyle>
          <a:p>
            <a:pPr>
              <a:defRPr/>
            </a:pPr>
            <a:fld id="{FC83B92C-C09E-4925-AAB5-1312523C1EB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0385673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1"/>
          <p:cNvSpPr>
            <a:spLocks noGrp="1" noChangeArrowheads="1"/>
          </p:cNvSpPr>
          <p:nvPr>
            <p:ph type="sldNum" sz="quarter" idx="12"/>
          </p:nvPr>
        </p:nvSpPr>
        <p:spPr>
          <a:ln/>
        </p:spPr>
        <p:txBody>
          <a:bodyPr/>
          <a:lstStyle>
            <a:lvl1pPr>
              <a:defRPr/>
            </a:lvl1pPr>
          </a:lstStyle>
          <a:p>
            <a:pPr>
              <a:defRPr/>
            </a:pPr>
            <a:fld id="{1D1D0000-EA52-448C-8A3F-520A132FD3F5}"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0304648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1"/>
          <p:cNvSpPr>
            <a:spLocks noGrp="1" noChangeArrowheads="1"/>
          </p:cNvSpPr>
          <p:nvPr>
            <p:ph type="sldNum" sz="quarter" idx="12"/>
          </p:nvPr>
        </p:nvSpPr>
        <p:spPr>
          <a:ln/>
        </p:spPr>
        <p:txBody>
          <a:bodyPr/>
          <a:lstStyle>
            <a:lvl1pPr>
              <a:defRPr/>
            </a:lvl1pPr>
          </a:lstStyle>
          <a:p>
            <a:pPr>
              <a:defRPr/>
            </a:pPr>
            <a:fld id="{7384DD19-A74B-408D-957E-D0DFB213878F}"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6843838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799720B0-3472-43DE-AA17-2CACCDB6A773}"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148107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1"/>
          <p:cNvSpPr>
            <a:spLocks noGrp="1" noChangeArrowheads="1"/>
          </p:cNvSpPr>
          <p:nvPr>
            <p:ph type="sldNum" sz="quarter" idx="12"/>
          </p:nvPr>
        </p:nvSpPr>
        <p:spPr>
          <a:ln/>
        </p:spPr>
        <p:txBody>
          <a:bodyPr/>
          <a:lstStyle>
            <a:lvl1pPr>
              <a:defRPr/>
            </a:lvl1pPr>
          </a:lstStyle>
          <a:p>
            <a:pPr>
              <a:defRPr/>
            </a:pPr>
            <a:fld id="{AB48DED9-00E1-4692-9BBF-D1E24DE43B2F}"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8218418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51D9FB98-FD8B-4FE2-8E8D-D5E66AF2BA32}"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5563782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4518" y="344488"/>
            <a:ext cx="2823633" cy="5554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1" y="344488"/>
            <a:ext cx="8269817" cy="5554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4B4B0756-43E5-4286-AAC2-59462A5B063F}"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81297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6.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4" cstate="email">
            <a:duotone>
              <a:schemeClr val="accent1">
                <a:shade val="45000"/>
                <a:satMod val="135000"/>
              </a:schemeClr>
              <a:prstClr val="white"/>
            </a:duotone>
            <a:extLst>
              <a:ext uri="{BEBA8EAE-BF5A-486C-A8C5-ECC9F3942E4B}">
                <a14:imgProps xmlns:a14="http://schemas.microsoft.com/office/drawing/2010/main">
                  <a14:imgLayer r:embed="rId15">
                    <a14:imgEffect>
                      <a14:sharpenSoften amount="-50000"/>
                    </a14:imgEffect>
                    <a14:imgEffect>
                      <a14:saturation sat="66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a:noFill/>
          <a:ln>
            <a:noFill/>
          </a:ln>
        </p:spPr>
      </p:pic>
      <p:sp>
        <p:nvSpPr>
          <p:cNvPr id="2" name="Title Placeholder 1"/>
          <p:cNvSpPr>
            <a:spLocks noGrp="1"/>
          </p:cNvSpPr>
          <p:nvPr>
            <p:ph type="title"/>
          </p:nvPr>
        </p:nvSpPr>
        <p:spPr>
          <a:xfrm>
            <a:off x="812800" y="274638"/>
            <a:ext cx="105664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812800" y="1600201"/>
            <a:ext cx="10566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812800" y="6356351"/>
            <a:ext cx="3860800" cy="365125"/>
          </a:xfrm>
          <a:prstGeom prst="rect">
            <a:avLst/>
          </a:prstGeom>
        </p:spPr>
        <p:txBody>
          <a:bodyPr vert="horz" lIns="91440" tIns="45720" rIns="91440" bIns="45720" rtlCol="0" anchor="ctr"/>
          <a:lstStyle>
            <a:lvl1pPr algn="l">
              <a:defRPr sz="1100" cap="all" spc="60" baseline="0">
                <a:solidFill>
                  <a:schemeClr val="tx2">
                    <a:lumMod val="50000"/>
                  </a:schemeClr>
                </a:solidFill>
              </a:defRPr>
            </a:lvl1pPr>
          </a:lstStyle>
          <a:p>
            <a:r>
              <a:rPr lang="en-US" dirty="0"/>
              <a:t>Add a footer</a:t>
            </a:r>
          </a:p>
        </p:txBody>
      </p:sp>
      <p:sp>
        <p:nvSpPr>
          <p:cNvPr id="4" name="Date Placeholder 3"/>
          <p:cNvSpPr>
            <a:spLocks noGrp="1"/>
          </p:cNvSpPr>
          <p:nvPr>
            <p:ph type="dt" sz="half" idx="2"/>
          </p:nvPr>
        </p:nvSpPr>
        <p:spPr>
          <a:xfrm>
            <a:off x="7620000" y="6356351"/>
            <a:ext cx="2032000" cy="365125"/>
          </a:xfrm>
          <a:prstGeom prst="rect">
            <a:avLst/>
          </a:prstGeom>
        </p:spPr>
        <p:txBody>
          <a:bodyPr vert="horz" lIns="91440" tIns="45720" rIns="91440" bIns="45720" rtlCol="0" anchor="ctr"/>
          <a:lstStyle>
            <a:lvl1pPr algn="r">
              <a:defRPr sz="1100" strike="noStrike" spc="60" baseline="0">
                <a:solidFill>
                  <a:schemeClr val="tx2">
                    <a:lumMod val="50000"/>
                  </a:schemeClr>
                </a:solidFill>
              </a:defRPr>
            </a:lvl1pPr>
          </a:lstStyle>
          <a:p>
            <a:fld id="{8254F2F0-E062-4E41-9176-AEE9734E64AC}" type="datetime1">
              <a:rPr lang="en-US" smtClean="0"/>
              <a:pPr/>
              <a:t>5/12/2023</a:t>
            </a:fld>
            <a:endParaRPr lang="en-US" dirty="0"/>
          </a:p>
        </p:txBody>
      </p:sp>
      <p:sp>
        <p:nvSpPr>
          <p:cNvPr id="6" name="Slide Number Placeholder 5"/>
          <p:cNvSpPr>
            <a:spLocks noGrp="1"/>
          </p:cNvSpPr>
          <p:nvPr>
            <p:ph type="sldNum" sz="quarter" idx="4"/>
          </p:nvPr>
        </p:nvSpPr>
        <p:spPr>
          <a:xfrm>
            <a:off x="10058400" y="6356351"/>
            <a:ext cx="1320800" cy="365125"/>
          </a:xfrm>
          <a:prstGeom prst="rect">
            <a:avLst/>
          </a:prstGeom>
        </p:spPr>
        <p:txBody>
          <a:bodyPr vert="horz" lIns="91440" tIns="45720" rIns="91440" bIns="45720" rtlCol="0" anchor="ctr"/>
          <a:lstStyle>
            <a:lvl1pPr algn="r">
              <a:defRPr sz="1300" baseline="0">
                <a:solidFill>
                  <a:schemeClr val="tx2">
                    <a:lumMod val="50000"/>
                  </a:schemeClr>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420169770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9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1500" y="344488"/>
            <a:ext cx="112966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Select to edit master title</a:t>
            </a:r>
          </a:p>
        </p:txBody>
      </p:sp>
      <p:sp>
        <p:nvSpPr>
          <p:cNvPr id="1027" name="Rectangle 3"/>
          <p:cNvSpPr>
            <a:spLocks noGrp="1" noChangeArrowheads="1"/>
          </p:cNvSpPr>
          <p:nvPr>
            <p:ph type="body" idx="1"/>
          </p:nvPr>
        </p:nvSpPr>
        <p:spPr bwMode="auto">
          <a:xfrm>
            <a:off x="660401" y="1508126"/>
            <a:ext cx="10733617"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Select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532" name="Rectangle 4"/>
          <p:cNvSpPr>
            <a:spLocks noGrp="1" noChangeArrowheads="1"/>
          </p:cNvSpPr>
          <p:nvPr>
            <p:ph type="dt" sz="half" idx="2"/>
          </p:nvPr>
        </p:nvSpPr>
        <p:spPr bwMode="auto">
          <a:xfrm>
            <a:off x="914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spcBef>
                <a:spcPct val="0"/>
              </a:spcBef>
              <a:buFontTx/>
              <a:buNone/>
              <a:defRPr sz="1400">
                <a:latin typeface="Times New Roman" pitchFamily="18" charset="0"/>
              </a:defRPr>
            </a:lvl1pPr>
          </a:lstStyle>
          <a:p>
            <a:pPr fontAlgn="base">
              <a:spcAft>
                <a:spcPct val="0"/>
              </a:spcAft>
              <a:defRPr/>
            </a:pPr>
            <a:endParaRPr lang="en-US">
              <a:solidFill>
                <a:srgbClr val="000000"/>
              </a:solidFill>
            </a:endParaRPr>
          </a:p>
        </p:txBody>
      </p:sp>
      <p:sp>
        <p:nvSpPr>
          <p:cNvPr id="22533" name="Rectangle 5"/>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spcBef>
                <a:spcPct val="0"/>
              </a:spcBef>
              <a:buFontTx/>
              <a:buNone/>
              <a:defRPr sz="1400">
                <a:latin typeface="Times New Roman" pitchFamily="18" charset="0"/>
              </a:defRPr>
            </a:lvl1pPr>
          </a:lstStyle>
          <a:p>
            <a:pPr fontAlgn="base">
              <a:spcAft>
                <a:spcPct val="0"/>
              </a:spcAft>
              <a:defRPr/>
            </a:pPr>
            <a:endParaRPr lang="en-US">
              <a:solidFill>
                <a:srgbClr val="000000"/>
              </a:solidFill>
            </a:endParaRPr>
          </a:p>
        </p:txBody>
      </p:sp>
      <p:sp>
        <p:nvSpPr>
          <p:cNvPr id="22534" name="Rectangle 6"/>
          <p:cNvSpPr>
            <a:spLocks noGrp="1" noChangeArrowheads="1"/>
          </p:cNvSpPr>
          <p:nvPr>
            <p:ph type="sldNum" sz="quarter" idx="4"/>
          </p:nvPr>
        </p:nvSpPr>
        <p:spPr bwMode="auto">
          <a:xfrm>
            <a:off x="87376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Times New Roman" panose="02020603050405020304" pitchFamily="18" charset="0"/>
              </a:defRPr>
            </a:lvl1pPr>
          </a:lstStyle>
          <a:p>
            <a:pPr fontAlgn="base">
              <a:spcBef>
                <a:spcPct val="0"/>
              </a:spcBef>
              <a:spcAft>
                <a:spcPct val="0"/>
              </a:spcAft>
            </a:pPr>
            <a:fld id="{650861CC-2A08-4EE9-9C36-107DF6A83DB3}" type="slidenum">
              <a:rPr lang="en-US" altLang="en-US" smtClean="0">
                <a:solidFill>
                  <a:srgbClr val="FFFFFF"/>
                </a:solidFill>
              </a:rPr>
              <a:pPr fontAlgn="base">
                <a:spcBef>
                  <a:spcPct val="0"/>
                </a:spcBef>
                <a:spcAft>
                  <a:spcPct val="0"/>
                </a:spcAft>
              </a:pPr>
              <a:t>‹#›</a:t>
            </a:fld>
            <a:endParaRPr lang="en-US" altLang="en-US">
              <a:solidFill>
                <a:srgbClr val="FFFFFF"/>
              </a:solidFill>
            </a:endParaRPr>
          </a:p>
        </p:txBody>
      </p:sp>
      <p:sp>
        <p:nvSpPr>
          <p:cNvPr id="22535" name="Rectangle 7"/>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p:spPr>
        <p:txBody>
          <a:bodyPr wrap="none" anchor="ctr"/>
          <a:lstStyle/>
          <a:p>
            <a:pPr fontAlgn="base">
              <a:spcBef>
                <a:spcPct val="50000"/>
              </a:spcBef>
              <a:spcAft>
                <a:spcPct val="0"/>
              </a:spcAft>
              <a:buFontTx/>
              <a:buChar char="•"/>
              <a:defRPr/>
            </a:pPr>
            <a:endParaRPr lang="en-US" sz="2400">
              <a:solidFill>
                <a:srgbClr val="000000"/>
              </a:solidFill>
            </a:endParaRPr>
          </a:p>
        </p:txBody>
      </p:sp>
      <p:sp>
        <p:nvSpPr>
          <p:cNvPr id="22536" name="Rectangle 8"/>
          <p:cNvSpPr>
            <a:spLocks noChangeArrowheads="1"/>
          </p:cNvSpPr>
          <p:nvPr/>
        </p:nvSpPr>
        <p:spPr bwMode="auto">
          <a:xfrm>
            <a:off x="9254067" y="6305550"/>
            <a:ext cx="2540000" cy="457200"/>
          </a:xfrm>
          <a:prstGeom prst="rect">
            <a:avLst/>
          </a:prstGeom>
          <a:noFill/>
          <a:ln>
            <a:noFill/>
          </a:ln>
          <a:effec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fontAlgn="base">
              <a:spcBef>
                <a:spcPct val="0"/>
              </a:spcBef>
              <a:spcAft>
                <a:spcPct val="0"/>
              </a:spcAft>
              <a:defRPr sz="2400">
                <a:solidFill>
                  <a:schemeClr val="tx1"/>
                </a:solidFill>
                <a:latin typeface="Arial" panose="020B0604020202020204" pitchFamily="34" charset="0"/>
              </a:defRPr>
            </a:lvl6pPr>
            <a:lvl7pPr marL="2971800" indent="-228600" fontAlgn="base">
              <a:spcBef>
                <a:spcPct val="0"/>
              </a:spcBef>
              <a:spcAft>
                <a:spcPct val="0"/>
              </a:spcAft>
              <a:defRPr sz="2400">
                <a:solidFill>
                  <a:schemeClr val="tx1"/>
                </a:solidFill>
                <a:latin typeface="Arial" panose="020B0604020202020204" pitchFamily="34" charset="0"/>
              </a:defRPr>
            </a:lvl7pPr>
            <a:lvl8pPr marL="3429000" indent="-228600" fontAlgn="base">
              <a:spcBef>
                <a:spcPct val="0"/>
              </a:spcBef>
              <a:spcAft>
                <a:spcPct val="0"/>
              </a:spcAft>
              <a:defRPr sz="2400">
                <a:solidFill>
                  <a:schemeClr val="tx1"/>
                </a:solidFill>
                <a:latin typeface="Arial" panose="020B0604020202020204" pitchFamily="34" charset="0"/>
              </a:defRPr>
            </a:lvl8pPr>
            <a:lvl9pPr marL="3886200" indent="-228600" fontAlgn="base">
              <a:spcBef>
                <a:spcPct val="0"/>
              </a:spcBef>
              <a:spcAft>
                <a:spcPct val="0"/>
              </a:spcAft>
              <a:defRPr sz="2400">
                <a:solidFill>
                  <a:schemeClr val="tx1"/>
                </a:solidFill>
                <a:latin typeface="Arial" panose="020B0604020202020204" pitchFamily="34" charset="0"/>
              </a:defRPr>
            </a:lvl9pPr>
          </a:lstStyle>
          <a:p>
            <a:pPr algn="r" fontAlgn="base">
              <a:spcBef>
                <a:spcPct val="0"/>
              </a:spcBef>
              <a:spcAft>
                <a:spcPct val="0"/>
              </a:spcAft>
            </a:pPr>
            <a:fld id="{C8AA0946-786C-4C28-9FD0-83F420A52CA9}" type="slidenum">
              <a:rPr lang="en-US" altLang="en-US" sz="1200" b="1" smtClean="0">
                <a:solidFill>
                  <a:srgbClr val="FFFFFF"/>
                </a:solidFill>
              </a:rPr>
              <a:pPr algn="r" fontAlgn="base">
                <a:spcBef>
                  <a:spcPct val="0"/>
                </a:spcBef>
                <a:spcAft>
                  <a:spcPct val="0"/>
                </a:spcAft>
              </a:pPr>
              <a:t>‹#›</a:t>
            </a:fld>
            <a:endParaRPr lang="en-US" altLang="en-US" sz="1200" b="1">
              <a:solidFill>
                <a:srgbClr val="FFFFFF"/>
              </a:solidFill>
            </a:endParaRPr>
          </a:p>
        </p:txBody>
      </p:sp>
      <p:grpSp>
        <p:nvGrpSpPr>
          <p:cNvPr id="1033" name="Group 9"/>
          <p:cNvGrpSpPr>
            <a:grpSpLocks/>
          </p:cNvGrpSpPr>
          <p:nvPr/>
        </p:nvGrpSpPr>
        <p:grpSpPr bwMode="auto">
          <a:xfrm>
            <a:off x="7611535" y="6124575"/>
            <a:ext cx="2275417" cy="661988"/>
            <a:chOff x="3596" y="3858"/>
            <a:chExt cx="1075" cy="417"/>
          </a:xfrm>
        </p:grpSpPr>
        <p:pic>
          <p:nvPicPr>
            <p:cNvPr id="1036" name="Picture 10" descr="NEW FAA LOGO"/>
            <p:cNvPicPr>
              <a:picLocks noChangeAspect="1" noChangeArrowheads="1"/>
            </p:cNvPicPr>
            <p:nvPr userDrawn="1"/>
          </p:nvPicPr>
          <p:blipFill>
            <a:blip r:embed="rId15" cstate="print">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9" name="Text Box 11"/>
            <p:cNvSpPr txBox="1">
              <a:spLocks noChangeArrowheads="1"/>
            </p:cNvSpPr>
            <p:nvPr userDrawn="1"/>
          </p:nvSpPr>
          <p:spPr bwMode="auto">
            <a:xfrm>
              <a:off x="4023" y="3947"/>
              <a:ext cx="648" cy="256"/>
            </a:xfrm>
            <a:prstGeom prst="rect">
              <a:avLst/>
            </a:prstGeom>
            <a:noFill/>
            <a:ln>
              <a:noFill/>
            </a:ln>
            <a:effectLst/>
          </p:spPr>
          <p:txBody>
            <a:bodyPr wrap="none">
              <a:spAutoFit/>
            </a:bodyPr>
            <a:lstStyle/>
            <a:p>
              <a:pPr fontAlgn="base">
                <a:lnSpc>
                  <a:spcPct val="85000"/>
                </a:lnSpc>
                <a:spcBef>
                  <a:spcPct val="0"/>
                </a:spcBef>
                <a:spcAft>
                  <a:spcPct val="0"/>
                </a:spcAft>
                <a:defRPr/>
              </a:pPr>
              <a:r>
                <a:rPr lang="en-US" sz="1200" b="1">
                  <a:solidFill>
                    <a:srgbClr val="FFFFFF"/>
                  </a:solidFill>
                </a:rPr>
                <a:t>Federal Aviation</a:t>
              </a:r>
            </a:p>
            <a:p>
              <a:pPr fontAlgn="base">
                <a:lnSpc>
                  <a:spcPct val="85000"/>
                </a:lnSpc>
                <a:spcBef>
                  <a:spcPct val="0"/>
                </a:spcBef>
                <a:spcAft>
                  <a:spcPct val="0"/>
                </a:spcAft>
                <a:defRPr/>
              </a:pPr>
              <a:r>
                <a:rPr lang="en-US" sz="1200" b="1">
                  <a:solidFill>
                    <a:srgbClr val="FFFFFF"/>
                  </a:solidFill>
                </a:rPr>
                <a:t>Administration</a:t>
              </a:r>
            </a:p>
          </p:txBody>
        </p:sp>
      </p:grpSp>
      <p:sp>
        <p:nvSpPr>
          <p:cNvPr id="22540" name="Text Box 12"/>
          <p:cNvSpPr txBox="1">
            <a:spLocks noChangeArrowheads="1"/>
          </p:cNvSpPr>
          <p:nvPr/>
        </p:nvSpPr>
        <p:spPr bwMode="auto">
          <a:xfrm>
            <a:off x="609601" y="6096000"/>
            <a:ext cx="6379633" cy="274638"/>
          </a:xfrm>
          <a:prstGeom prst="rect">
            <a:avLst/>
          </a:prstGeom>
          <a:noFill/>
          <a:ln>
            <a:noFill/>
          </a:ln>
          <a:effectLst/>
        </p:spPr>
        <p:txBody>
          <a:bodyPr>
            <a:spAutoFit/>
          </a:bodyPr>
          <a:lstStyle/>
          <a:p>
            <a:pPr fontAlgn="base">
              <a:spcBef>
                <a:spcPct val="50000"/>
              </a:spcBef>
              <a:spcAft>
                <a:spcPct val="0"/>
              </a:spcAft>
              <a:defRPr/>
            </a:pPr>
            <a:r>
              <a:rPr lang="en-US" sz="1200" b="1">
                <a:solidFill>
                  <a:srgbClr val="C0C0C0"/>
                </a:solidFill>
              </a:rPr>
              <a:t>FAASTeam CFI Workshop 7</a:t>
            </a:r>
            <a:endParaRPr lang="en-US" sz="1200">
              <a:solidFill>
                <a:srgbClr val="C0C0C0"/>
              </a:solidFill>
            </a:endParaRPr>
          </a:p>
        </p:txBody>
      </p:sp>
      <p:sp>
        <p:nvSpPr>
          <p:cNvPr id="22541" name="Text Box 13"/>
          <p:cNvSpPr txBox="1">
            <a:spLocks noChangeArrowheads="1"/>
          </p:cNvSpPr>
          <p:nvPr/>
        </p:nvSpPr>
        <p:spPr bwMode="auto">
          <a:xfrm>
            <a:off x="609600" y="6400800"/>
            <a:ext cx="4986867" cy="274638"/>
          </a:xfrm>
          <a:prstGeom prst="rect">
            <a:avLst/>
          </a:prstGeom>
          <a:noFill/>
          <a:ln>
            <a:noFill/>
          </a:ln>
          <a:effectLst/>
        </p:spPr>
        <p:txBody>
          <a:bodyPr>
            <a:spAutoFit/>
          </a:bodyPr>
          <a:lstStyle/>
          <a:p>
            <a:pPr fontAlgn="base">
              <a:spcBef>
                <a:spcPct val="50000"/>
              </a:spcBef>
              <a:spcAft>
                <a:spcPct val="0"/>
              </a:spcAft>
              <a:defRPr/>
            </a:pPr>
            <a:r>
              <a:rPr lang="en-US" sz="1200">
                <a:solidFill>
                  <a:srgbClr val="C0C0C0"/>
                </a:solidFill>
              </a:rPr>
              <a:t>April 1 through June 30, 2010 </a:t>
            </a:r>
          </a:p>
        </p:txBody>
      </p:sp>
    </p:spTree>
    <p:extLst>
      <p:ext uri="{BB962C8B-B14F-4D97-AF65-F5344CB8AC3E}">
        <p14:creationId xmlns:p14="http://schemas.microsoft.com/office/powerpoint/2010/main" val="376191837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571500" y="344488"/>
            <a:ext cx="112966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Select to edit master title</a:t>
            </a:r>
          </a:p>
        </p:txBody>
      </p:sp>
      <p:sp>
        <p:nvSpPr>
          <p:cNvPr id="1027" name="Rectangle 8"/>
          <p:cNvSpPr>
            <a:spLocks noGrp="1" noChangeArrowheads="1"/>
          </p:cNvSpPr>
          <p:nvPr>
            <p:ph type="body" idx="1"/>
          </p:nvPr>
        </p:nvSpPr>
        <p:spPr bwMode="auto">
          <a:xfrm>
            <a:off x="660401" y="1508126"/>
            <a:ext cx="10733617"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Select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6329" name="Rectangle 9"/>
          <p:cNvSpPr>
            <a:spLocks noGrp="1" noChangeArrowheads="1"/>
          </p:cNvSpPr>
          <p:nvPr>
            <p:ph type="dt" sz="half" idx="2"/>
          </p:nvPr>
        </p:nvSpPr>
        <p:spPr bwMode="auto">
          <a:xfrm>
            <a:off x="914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spcBef>
                <a:spcPct val="0"/>
              </a:spcBef>
              <a:buFontTx/>
              <a:buNone/>
              <a:defRPr sz="1400">
                <a:latin typeface="Times New Roman" pitchFamily="18" charset="0"/>
              </a:defRPr>
            </a:lvl1pPr>
          </a:lstStyle>
          <a:p>
            <a:pPr fontAlgn="base">
              <a:spcAft>
                <a:spcPct val="0"/>
              </a:spcAft>
              <a:defRPr/>
            </a:pPr>
            <a:endParaRPr lang="en-US">
              <a:solidFill>
                <a:srgbClr val="000000"/>
              </a:solidFill>
            </a:endParaRPr>
          </a:p>
        </p:txBody>
      </p:sp>
      <p:sp>
        <p:nvSpPr>
          <p:cNvPr id="56330" name="Rectangle 10"/>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400">
                <a:latin typeface="Times New Roman" pitchFamily="18" charset="0"/>
              </a:defRPr>
            </a:lvl1pPr>
          </a:lstStyle>
          <a:p>
            <a:pPr fontAlgn="base">
              <a:spcAft>
                <a:spcPct val="0"/>
              </a:spcAft>
              <a:defRPr/>
            </a:pPr>
            <a:endParaRPr lang="en-US">
              <a:solidFill>
                <a:srgbClr val="000000"/>
              </a:solidFill>
            </a:endParaRPr>
          </a:p>
        </p:txBody>
      </p:sp>
      <p:sp>
        <p:nvSpPr>
          <p:cNvPr id="56331" name="Rectangle 11"/>
          <p:cNvSpPr>
            <a:spLocks noGrp="1" noChangeArrowheads="1"/>
          </p:cNvSpPr>
          <p:nvPr>
            <p:ph type="sldNum" sz="quarter" idx="4"/>
          </p:nvPr>
        </p:nvSpPr>
        <p:spPr bwMode="auto">
          <a:xfrm>
            <a:off x="87376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spcBef>
                <a:spcPct val="0"/>
              </a:spcBef>
              <a:buFontTx/>
              <a:buNone/>
              <a:defRPr sz="1400" smtClean="0">
                <a:solidFill>
                  <a:schemeClr val="bg1"/>
                </a:solidFill>
                <a:latin typeface="Times New Roman" panose="02020603050405020304" pitchFamily="18" charset="0"/>
              </a:defRPr>
            </a:lvl1pPr>
          </a:lstStyle>
          <a:p>
            <a:pPr fontAlgn="base">
              <a:spcAft>
                <a:spcPct val="0"/>
              </a:spcAft>
              <a:defRPr/>
            </a:pPr>
            <a:fld id="{ABCD7261-F09F-4E5E-B549-19D58E12F709}" type="slidenum">
              <a:rPr lang="en-US" altLang="en-US">
                <a:solidFill>
                  <a:srgbClr val="FFFFFF"/>
                </a:solidFill>
              </a:rPr>
              <a:pPr fontAlgn="base">
                <a:spcAft>
                  <a:spcPct val="0"/>
                </a:spcAft>
                <a:defRPr/>
              </a:pPr>
              <a:t>‹#›</a:t>
            </a:fld>
            <a:endParaRPr lang="en-US" altLang="en-US">
              <a:solidFill>
                <a:srgbClr val="FFFFFF"/>
              </a:solidFill>
            </a:endParaRPr>
          </a:p>
        </p:txBody>
      </p:sp>
      <p:sp>
        <p:nvSpPr>
          <p:cNvPr id="1031"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eaLnBrk="1" fontAlgn="base" hangingPunct="1">
              <a:spcBef>
                <a:spcPct val="50000"/>
              </a:spcBef>
              <a:spcAft>
                <a:spcPct val="0"/>
              </a:spcAft>
              <a:buFontTx/>
              <a:buChar char="•"/>
              <a:defRPr/>
            </a:pPr>
            <a:endParaRPr lang="en-US" altLang="en-US" sz="2400">
              <a:solidFill>
                <a:srgbClr val="000000"/>
              </a:solidFill>
            </a:endParaRPr>
          </a:p>
        </p:txBody>
      </p:sp>
      <p:sp>
        <p:nvSpPr>
          <p:cNvPr id="1032" name="Rectangle 17"/>
          <p:cNvSpPr>
            <a:spLocks noChangeArrowheads="1"/>
          </p:cNvSpPr>
          <p:nvPr/>
        </p:nvSpPr>
        <p:spPr bwMode="auto">
          <a:xfrm>
            <a:off x="9254067" y="630555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lgn="r" eaLnBrk="1" fontAlgn="base" hangingPunct="1">
              <a:spcBef>
                <a:spcPct val="0"/>
              </a:spcBef>
              <a:spcAft>
                <a:spcPct val="0"/>
              </a:spcAft>
              <a:defRPr/>
            </a:pPr>
            <a:endParaRPr lang="en-US" altLang="en-US" sz="1200" b="1">
              <a:solidFill>
                <a:srgbClr val="FFFFFF"/>
              </a:solidFill>
            </a:endParaRPr>
          </a:p>
        </p:txBody>
      </p:sp>
      <p:grpSp>
        <p:nvGrpSpPr>
          <p:cNvPr id="1033" name="Group 25"/>
          <p:cNvGrpSpPr>
            <a:grpSpLocks/>
          </p:cNvGrpSpPr>
          <p:nvPr/>
        </p:nvGrpSpPr>
        <p:grpSpPr bwMode="auto">
          <a:xfrm>
            <a:off x="7611535" y="6124575"/>
            <a:ext cx="2275417" cy="661988"/>
            <a:chOff x="3596" y="3858"/>
            <a:chExt cx="1075" cy="417"/>
          </a:xfrm>
        </p:grpSpPr>
        <p:pic>
          <p:nvPicPr>
            <p:cNvPr id="1034" name="Picture 26" descr="NEW FAA LOGO"/>
            <p:cNvPicPr>
              <a:picLocks noChangeAspect="1" noChangeArrowheads="1"/>
            </p:cNvPicPr>
            <p:nvPr userDrawn="1"/>
          </p:nvPicPr>
          <p:blipFill>
            <a:blip r:embed="rId13" cstate="print">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596" y="3858"/>
              <a:ext cx="41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Text Box 27"/>
            <p:cNvSpPr txBox="1">
              <a:spLocks noChangeArrowheads="1"/>
            </p:cNvSpPr>
            <p:nvPr userDrawn="1"/>
          </p:nvSpPr>
          <p:spPr bwMode="auto">
            <a:xfrm>
              <a:off x="4023" y="3947"/>
              <a:ext cx="648" cy="256"/>
            </a:xfrm>
            <a:prstGeom prst="rect">
              <a:avLst/>
            </a:prstGeom>
            <a:noFill/>
            <a:ln>
              <a:noFill/>
            </a:ln>
            <a:effec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fontAlgn="base" hangingPunct="1">
                <a:lnSpc>
                  <a:spcPct val="85000"/>
                </a:lnSpc>
                <a:spcBef>
                  <a:spcPct val="0"/>
                </a:spcBef>
                <a:spcAft>
                  <a:spcPct val="0"/>
                </a:spcAft>
                <a:defRPr/>
              </a:pPr>
              <a:r>
                <a:rPr lang="en-US" sz="1200" b="1">
                  <a:solidFill>
                    <a:srgbClr val="FFFFFF"/>
                  </a:solidFill>
                </a:rPr>
                <a:t>Federal Aviation</a:t>
              </a:r>
            </a:p>
            <a:p>
              <a:pPr eaLnBrk="1" fontAlgn="base" hangingPunct="1">
                <a:lnSpc>
                  <a:spcPct val="85000"/>
                </a:lnSpc>
                <a:spcBef>
                  <a:spcPct val="0"/>
                </a:spcBef>
                <a:spcAft>
                  <a:spcPct val="0"/>
                </a:spcAft>
                <a:defRPr/>
              </a:pPr>
              <a:r>
                <a:rPr lang="en-US" sz="1200" b="1">
                  <a:solidFill>
                    <a:srgbClr val="FFFFFF"/>
                  </a:solidFill>
                </a:rPr>
                <a:t>Administration</a:t>
              </a:r>
            </a:p>
          </p:txBody>
        </p:sp>
      </p:grpSp>
    </p:spTree>
    <p:extLst>
      <p:ext uri="{BB962C8B-B14F-4D97-AF65-F5344CB8AC3E}">
        <p14:creationId xmlns:p14="http://schemas.microsoft.com/office/powerpoint/2010/main" val="3049134386"/>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1.jp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jpeg"/><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m/maps/@44.0993008,-121.2045434,4390m/data=!3m1!1e3?hl=en&amp;authuser=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hyperlink" Target="https://www.google.com/maps/@44.0993008,-121.2045434,4390m/data=!3m1!1e3?hl=en&amp;authuser=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20.png"/><Relationship Id="rId3" Type="http://schemas.openxmlformats.org/officeDocument/2006/relationships/image" Target="../media/image33.png"/><Relationship Id="rId7" Type="http://schemas.openxmlformats.org/officeDocument/2006/relationships/customXml" Target="../ink/ink2.xml"/><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310.png"/><Relationship Id="rId5" Type="http://schemas.openxmlformats.org/officeDocument/2006/relationships/customXml" Target="../ink/ink1.xml"/><Relationship Id="rId10" Type="http://schemas.openxmlformats.org/officeDocument/2006/relationships/image" Target="../media/image330.png"/><Relationship Id="rId4" Type="http://schemas.openxmlformats.org/officeDocument/2006/relationships/image" Target="../media/image34.png"/><Relationship Id="rId9" Type="http://schemas.openxmlformats.org/officeDocument/2006/relationships/customXml" Target="../ink/ink3.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ideo" Target="https://www.youtube.com/embed/f6q2VKsvQEQ?feature=oembed" TargetMode="External"/><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mikekloch.com/"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satMod val="180000"/>
                <a:alpha val="73000"/>
              </a:schemeClr>
            </a:gs>
            <a:gs pos="41000">
              <a:schemeClr val="bg2">
                <a:tint val="100000"/>
                <a:shade val="100000"/>
                <a:alpha val="100000"/>
                <a:satMod val="150000"/>
              </a:schemeClr>
            </a:gs>
            <a:gs pos="100000">
              <a:schemeClr val="bg2">
                <a:tint val="100000"/>
                <a:shade val="65000"/>
                <a:alpha val="100000"/>
              </a:schemeClr>
            </a:gs>
          </a:gsLst>
          <a:path path="circle">
            <a:fillToRect l="50000" t="80000" r="100000" b="100000"/>
          </a:path>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57456" y="553402"/>
            <a:ext cx="8677087" cy="1752600"/>
          </a:xfrm>
        </p:spPr>
        <p:txBody>
          <a:bodyPr>
            <a:normAutofit/>
          </a:bodyPr>
          <a:lstStyle/>
          <a:p>
            <a:r>
              <a:rPr lang="en-US" sz="4000" dirty="0"/>
              <a:t>Non-Towered Airport Traffic Patterns</a:t>
            </a:r>
          </a:p>
        </p:txBody>
      </p:sp>
      <p:pic>
        <p:nvPicPr>
          <p:cNvPr id="1026" name="Picture 2" descr="A graphic depicting the components of a traffic pattern from the upwind leg to the final approach.">
            <a:extLst>
              <a:ext uri="{FF2B5EF4-FFF2-40B4-BE49-F238E27FC236}">
                <a16:creationId xmlns:a16="http://schemas.microsoft.com/office/drawing/2014/main" id="{CDF5DDAE-D9CD-65D6-1987-8E5344C207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3233" y="2043112"/>
            <a:ext cx="6165533" cy="35846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Logo, company name&#10;&#10;Description automatically generated">
            <a:extLst>
              <a:ext uri="{FF2B5EF4-FFF2-40B4-BE49-F238E27FC236}">
                <a16:creationId xmlns:a16="http://schemas.microsoft.com/office/drawing/2014/main" id="{B89FEBFB-6998-2239-112F-1C9CBF1235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2061" y="4551998"/>
            <a:ext cx="1918072" cy="1926294"/>
          </a:xfrm>
          <a:prstGeom prst="rect">
            <a:avLst/>
          </a:prstGeom>
        </p:spPr>
      </p:pic>
    </p:spTree>
    <p:extLst>
      <p:ext uri="{BB962C8B-B14F-4D97-AF65-F5344CB8AC3E}">
        <p14:creationId xmlns:p14="http://schemas.microsoft.com/office/powerpoint/2010/main" val="3866448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5"/>
          <p:cNvSpPr>
            <a:spLocks noGrp="1"/>
          </p:cNvSpPr>
          <p:nvPr>
            <p:ph type="subTitle" idx="1"/>
          </p:nvPr>
        </p:nvSpPr>
        <p:spPr>
          <a:xfrm>
            <a:off x="409692" y="710249"/>
            <a:ext cx="6172507" cy="1024001"/>
          </a:xfrm>
        </p:spPr>
        <p:txBody>
          <a:bodyPr/>
          <a:lstStyle/>
          <a:p>
            <a:pPr lvl="0" algn="ctr" eaLnBrk="1" fontAlgn="auto" hangingPunct="1">
              <a:spcAft>
                <a:spcPts val="600"/>
              </a:spcAft>
              <a:buClr>
                <a:prstClr val="black"/>
              </a:buClr>
            </a:pPr>
            <a:r>
              <a:rPr lang="en-US" sz="2800" b="0" kern="1200" spc="30" dirty="0">
                <a:solidFill>
                  <a:schemeClr val="bg1"/>
                </a:solidFill>
              </a:rPr>
              <a:t>Non-Towered Airport Traffic Patterns</a:t>
            </a:r>
          </a:p>
        </p:txBody>
      </p:sp>
      <p:sp>
        <p:nvSpPr>
          <p:cNvPr id="5124" name="Slide Number Placeholder 3"/>
          <p:cNvSpPr>
            <a:spLocks noGrp="1"/>
          </p:cNvSpPr>
          <p:nvPr>
            <p:ph type="sldNum" sz="quarter" idx="4294967295"/>
          </p:nvPr>
        </p:nvSpPr>
        <p:spPr>
          <a:xfrm>
            <a:off x="8763000"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spcBef>
                <a:spcPct val="0"/>
              </a:spcBef>
              <a:buFontTx/>
              <a:buNone/>
            </a:pPr>
            <a:fld id="{972AC0C5-DC1A-4E52-B11D-A08BE4C66FC2}" type="slidenum">
              <a:rPr lang="en-US" altLang="en-US" sz="1400" b="0">
                <a:solidFill>
                  <a:srgbClr val="FFFFFF"/>
                </a:solidFill>
                <a:latin typeface="Times New Roman" panose="02020603050405020304" pitchFamily="18" charset="0"/>
              </a:rPr>
              <a:pPr>
                <a:spcBef>
                  <a:spcPct val="0"/>
                </a:spcBef>
                <a:buFontTx/>
                <a:buNone/>
              </a:pPr>
              <a:t>2</a:t>
            </a:fld>
            <a:endParaRPr lang="en-US" altLang="en-US" sz="1400" b="0">
              <a:solidFill>
                <a:srgbClr val="FFFFFF"/>
              </a:solidFill>
              <a:latin typeface="Times New Roman" panose="02020603050405020304" pitchFamily="18" charset="0"/>
            </a:endParaRPr>
          </a:p>
        </p:txBody>
      </p:sp>
      <p:sp>
        <p:nvSpPr>
          <p:cNvPr id="2" name="TextBox 1"/>
          <p:cNvSpPr txBox="1"/>
          <p:nvPr/>
        </p:nvSpPr>
        <p:spPr>
          <a:xfrm>
            <a:off x="2168011" y="4468762"/>
            <a:ext cx="2390398" cy="369332"/>
          </a:xfrm>
          <a:prstGeom prst="rect">
            <a:avLst/>
          </a:prstGeom>
          <a:noFill/>
        </p:spPr>
        <p:txBody>
          <a:bodyPr wrap="none" rtlCol="0">
            <a:spAutoFit/>
          </a:bodyPr>
          <a:lstStyle/>
          <a:p>
            <a:r>
              <a:rPr lang="en-US" dirty="0">
                <a:solidFill>
                  <a:schemeClr val="bg1"/>
                </a:solidFill>
              </a:rPr>
              <a:t>Central Oregon Pilots</a:t>
            </a:r>
          </a:p>
        </p:txBody>
      </p:sp>
      <p:sp>
        <p:nvSpPr>
          <p:cNvPr id="3" name="TextBox 2"/>
          <p:cNvSpPr txBox="1"/>
          <p:nvPr/>
        </p:nvSpPr>
        <p:spPr>
          <a:xfrm>
            <a:off x="2182766" y="4867590"/>
            <a:ext cx="1313180" cy="369332"/>
          </a:xfrm>
          <a:prstGeom prst="rect">
            <a:avLst/>
          </a:prstGeom>
          <a:noFill/>
        </p:spPr>
        <p:txBody>
          <a:bodyPr wrap="none" rtlCol="0">
            <a:spAutoFit/>
          </a:bodyPr>
          <a:lstStyle/>
          <a:p>
            <a:r>
              <a:rPr lang="en-US" dirty="0">
                <a:solidFill>
                  <a:schemeClr val="bg1"/>
                </a:solidFill>
              </a:rPr>
              <a:t>Mike Kloch</a:t>
            </a:r>
          </a:p>
        </p:txBody>
      </p:sp>
      <p:sp>
        <p:nvSpPr>
          <p:cNvPr id="4" name="TextBox 3"/>
          <p:cNvSpPr txBox="1"/>
          <p:nvPr/>
        </p:nvSpPr>
        <p:spPr>
          <a:xfrm>
            <a:off x="2138515" y="5266418"/>
            <a:ext cx="1501245" cy="369332"/>
          </a:xfrm>
          <a:prstGeom prst="rect">
            <a:avLst/>
          </a:prstGeom>
          <a:noFill/>
        </p:spPr>
        <p:txBody>
          <a:bodyPr wrap="none" rtlCol="0">
            <a:spAutoFit/>
          </a:bodyPr>
          <a:lstStyle/>
          <a:p>
            <a:r>
              <a:rPr lang="en-US" dirty="0">
                <a:solidFill>
                  <a:schemeClr val="bg1"/>
                </a:solidFill>
              </a:rPr>
              <a:t>11 May 2023</a:t>
            </a:r>
          </a:p>
        </p:txBody>
      </p:sp>
    </p:spTree>
    <p:extLst>
      <p:ext uri="{BB962C8B-B14F-4D97-AF65-F5344CB8AC3E}">
        <p14:creationId xmlns:p14="http://schemas.microsoft.com/office/powerpoint/2010/main" val="3717778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a:t>
            </a:r>
          </a:p>
        </p:txBody>
      </p:sp>
      <p:sp>
        <p:nvSpPr>
          <p:cNvPr id="3" name="Content Placeholder 2"/>
          <p:cNvSpPr>
            <a:spLocks noGrp="1"/>
          </p:cNvSpPr>
          <p:nvPr>
            <p:ph sz="quarter" idx="13"/>
          </p:nvPr>
        </p:nvSpPr>
        <p:spPr/>
        <p:txBody>
          <a:bodyPr/>
          <a:lstStyle/>
          <a:p>
            <a:r>
              <a:rPr lang="en-US" sz="2400" dirty="0"/>
              <a:t>Welcome</a:t>
            </a:r>
          </a:p>
          <a:p>
            <a:r>
              <a:rPr lang="en-US" sz="2400" dirty="0"/>
              <a:t>Fire Exits</a:t>
            </a:r>
          </a:p>
          <a:p>
            <a:r>
              <a:rPr lang="en-US" sz="2400" dirty="0"/>
              <a:t>Restrooms</a:t>
            </a:r>
          </a:p>
          <a:p>
            <a:r>
              <a:rPr lang="en-US" sz="2400" dirty="0"/>
              <a:t>Phones silent please</a:t>
            </a:r>
          </a:p>
          <a:p>
            <a:r>
              <a:rPr lang="en-US" sz="2400" dirty="0"/>
              <a:t>Sponsor Acknowledgement</a:t>
            </a:r>
          </a:p>
          <a:p>
            <a:endParaRPr lang="en-US" dirty="0"/>
          </a:p>
        </p:txBody>
      </p:sp>
      <p:pic>
        <p:nvPicPr>
          <p:cNvPr id="4" name="Picture 3" descr="faast-logo.gif"/>
          <p:cNvPicPr>
            <a:picLocks noChangeAspect="1"/>
          </p:cNvPicPr>
          <p:nvPr/>
        </p:nvPicPr>
        <p:blipFill>
          <a:blip r:embed="rId3" cstate="print"/>
          <a:stretch>
            <a:fillRect/>
          </a:stretch>
        </p:blipFill>
        <p:spPr>
          <a:xfrm>
            <a:off x="7160559" y="304800"/>
            <a:ext cx="4762500" cy="3829050"/>
          </a:xfrm>
          <a:prstGeom prst="rect">
            <a:avLst/>
          </a:prstGeom>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008" y="239700"/>
            <a:ext cx="5283200" cy="780439"/>
          </a:xfrm>
        </p:spPr>
        <p:txBody>
          <a:bodyPr/>
          <a:lstStyle/>
          <a:p>
            <a:r>
              <a:rPr lang="en-US" sz="3200" u="sng" dirty="0"/>
              <a:t>Mike “Cuckoo” Kloch</a:t>
            </a:r>
          </a:p>
        </p:txBody>
      </p:sp>
      <p:sp>
        <p:nvSpPr>
          <p:cNvPr id="3" name="Content Placeholder 2"/>
          <p:cNvSpPr>
            <a:spLocks noGrp="1"/>
          </p:cNvSpPr>
          <p:nvPr>
            <p:ph idx="1"/>
          </p:nvPr>
        </p:nvSpPr>
        <p:spPr>
          <a:xfrm>
            <a:off x="658368" y="1259839"/>
            <a:ext cx="8174735" cy="5460451"/>
          </a:xfrm>
        </p:spPr>
        <p:txBody>
          <a:bodyPr>
            <a:normAutofit fontScale="85000" lnSpcReduction="20000"/>
          </a:bodyPr>
          <a:lstStyle/>
          <a:p>
            <a:pPr marL="393700" indent="-285750">
              <a:spcBef>
                <a:spcPts val="600"/>
              </a:spcBef>
            </a:pPr>
            <a:r>
              <a:rPr lang="en-US" sz="2400" b="1" dirty="0"/>
              <a:t>CEO/Chief Instructor Pilot for Specialized Aero Works</a:t>
            </a:r>
          </a:p>
          <a:p>
            <a:pPr marL="393700" indent="-285750">
              <a:spcBef>
                <a:spcPts val="600"/>
              </a:spcBef>
            </a:pPr>
            <a:r>
              <a:rPr lang="en-US" sz="2400" b="1" dirty="0"/>
              <a:t>Master CFI - Aerobatic</a:t>
            </a:r>
          </a:p>
          <a:p>
            <a:pPr marL="393700" indent="-285750">
              <a:spcBef>
                <a:spcPts val="600"/>
              </a:spcBef>
            </a:pPr>
            <a:r>
              <a:rPr lang="en-US" sz="2400" b="1" dirty="0"/>
              <a:t>2 x NAFI Master CFI; CFII, MEI </a:t>
            </a:r>
          </a:p>
          <a:p>
            <a:pPr marL="393700" indent="-285750">
              <a:spcBef>
                <a:spcPts val="600"/>
              </a:spcBef>
            </a:pPr>
            <a:r>
              <a:rPr lang="en-US" b="1" dirty="0"/>
              <a:t>Epic Aircraft Factory Contract Test Pilot / Instructor</a:t>
            </a:r>
          </a:p>
          <a:p>
            <a:pPr marL="393700" indent="-285750">
              <a:spcBef>
                <a:spcPts val="600"/>
              </a:spcBef>
            </a:pPr>
            <a:r>
              <a:rPr lang="en-US" b="1" dirty="0"/>
              <a:t>FAA Safety Team (FAAST) Representative</a:t>
            </a:r>
          </a:p>
          <a:p>
            <a:pPr marL="393700" indent="-285750">
              <a:spcBef>
                <a:spcPts val="600"/>
              </a:spcBef>
            </a:pPr>
            <a:r>
              <a:rPr lang="en-US" dirty="0"/>
              <a:t>Contract pilot for Elite Pilot services (Evolution)</a:t>
            </a:r>
          </a:p>
          <a:p>
            <a:pPr marL="393700" indent="-285750">
              <a:spcBef>
                <a:spcPts val="600"/>
              </a:spcBef>
            </a:pPr>
            <a:r>
              <a:rPr lang="en-US" dirty="0"/>
              <a:t>Former Chief Airplane instructor at Leading Edge </a:t>
            </a:r>
          </a:p>
          <a:p>
            <a:pPr marL="393700" indent="-285750">
              <a:spcBef>
                <a:spcPts val="600"/>
              </a:spcBef>
            </a:pPr>
            <a:r>
              <a:rPr lang="en-US" dirty="0"/>
              <a:t>Former Advanced Flight Dynamics Chief Instructor Pilot</a:t>
            </a:r>
          </a:p>
          <a:p>
            <a:pPr marL="393700" indent="-285750">
              <a:spcBef>
                <a:spcPts val="600"/>
              </a:spcBef>
            </a:pPr>
            <a:r>
              <a:rPr lang="en-US" dirty="0"/>
              <a:t>Former Air Ambulance Captain</a:t>
            </a:r>
          </a:p>
          <a:p>
            <a:pPr marL="393700" indent="-285750">
              <a:spcBef>
                <a:spcPts val="600"/>
              </a:spcBef>
            </a:pPr>
            <a:r>
              <a:rPr lang="en-US" dirty="0"/>
              <a:t>Former Marine Corps F/A-18 pilot</a:t>
            </a:r>
          </a:p>
          <a:p>
            <a:pPr marL="393700" indent="-285750">
              <a:spcBef>
                <a:spcPts val="600"/>
              </a:spcBef>
            </a:pPr>
            <a:r>
              <a:rPr lang="en-US" dirty="0"/>
              <a:t>School trained Aviation Safety Officer (NPS)</a:t>
            </a:r>
          </a:p>
          <a:p>
            <a:pPr marL="393700" indent="-285750">
              <a:spcBef>
                <a:spcPts val="600"/>
              </a:spcBef>
            </a:pPr>
            <a:r>
              <a:rPr lang="en-US" dirty="0"/>
              <a:t>Former USMC Reserve F/A-18 Standardization Officer</a:t>
            </a:r>
          </a:p>
          <a:p>
            <a:pPr marL="393700" indent="-285750">
              <a:spcBef>
                <a:spcPts val="600"/>
              </a:spcBef>
            </a:pPr>
            <a:r>
              <a:rPr lang="en-US" dirty="0"/>
              <a:t>B.S. degree from OSU, 2 Aviation Degrees from COCC</a:t>
            </a:r>
          </a:p>
          <a:p>
            <a:pPr marL="393700" indent="-285750">
              <a:spcBef>
                <a:spcPts val="600"/>
              </a:spcBef>
            </a:pPr>
            <a:r>
              <a:rPr lang="en-US" dirty="0"/>
              <a:t>Former part-time aviation instructor at COCC</a:t>
            </a:r>
          </a:p>
          <a:p>
            <a:pPr marL="393700" indent="-285750">
              <a:spcBef>
                <a:spcPts val="600"/>
              </a:spcBef>
            </a:pPr>
            <a:r>
              <a:rPr lang="en-US" dirty="0"/>
              <a:t>Commercial &amp; Instrument Helicopter rated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38938" y="0"/>
            <a:ext cx="3453062" cy="258979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38938" y="2589796"/>
            <a:ext cx="3465516" cy="2299842"/>
          </a:xfrm>
          <a:prstGeom prst="rect">
            <a:avLst/>
          </a:prstGeom>
        </p:spPr>
      </p:pic>
      <p:pic>
        <p:nvPicPr>
          <p:cNvPr id="11" name="Picture 10" descr="A close up of a bug&#10;&#10;Description automatically generated with medium confidence">
            <a:extLst>
              <a:ext uri="{FF2B5EF4-FFF2-40B4-BE49-F238E27FC236}">
                <a16:creationId xmlns:a16="http://schemas.microsoft.com/office/drawing/2014/main" id="{F82BBA6E-8E27-3FD8-F57D-E9A82A0C008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09" b="91262" l="1000" r="99000">
                        <a14:foregroundMark x1="1000" y1="22330" x2="13000" y2="45631"/>
                        <a14:foregroundMark x1="47000" y1="13592" x2="57667" y2="20388"/>
                        <a14:foregroundMark x1="66815" y1="63107" x2="62667" y2="69903"/>
                        <a14:foregroundMark x1="67754" y1="61568" x2="66815" y2="63107"/>
                        <a14:foregroundMark x1="76970" y1="46469" x2="73154" y2="52721"/>
                        <a14:foregroundMark x1="89333" y1="26214" x2="77442" y2="45695"/>
                        <a14:foregroundMark x1="62667" y1="69903" x2="37000" y2="66990"/>
                        <a14:foregroundMark x1="87333" y1="23301" x2="99000" y2="18447"/>
                        <a14:foregroundMark x1="60333" y1="74757" x2="50333" y2="91262"/>
                        <a14:foregroundMark x1="59667" y1="81553" x2="59667" y2="81553"/>
                        <a14:foregroundMark x1="58333" y1="83495" x2="55000" y2="86408"/>
                        <a14:foregroundMark x1="37667" y1="30097" x2="26000" y2="22330"/>
                        <a14:foregroundMark x1="62000" y1="18447" x2="87000" y2="24272"/>
                        <a14:foregroundMark x1="95000" y1="32039" x2="79120" y2="54241"/>
                        <a14:foregroundMark x1="70333" y1="58252" x2="77000" y2="51456"/>
                        <a14:foregroundMark x1="99000" y1="19417" x2="99000" y2="19417"/>
                        <a14:foregroundMark x1="97667" y1="20388" x2="99000" y2="20388"/>
                        <a14:backgroundMark x1="74296" y1="66480" x2="77000" y2="65049"/>
                      </a14:backgroundRemoval>
                    </a14:imgEffect>
                  </a14:imgLayer>
                </a14:imgProps>
              </a:ext>
              <a:ext uri="{28A0092B-C50C-407E-A947-70E740481C1C}">
                <a14:useLocalDpi xmlns:a14="http://schemas.microsoft.com/office/drawing/2010/main" val="0"/>
              </a:ext>
            </a:extLst>
          </a:blip>
          <a:stretch>
            <a:fillRect/>
          </a:stretch>
        </p:blipFill>
        <p:spPr>
          <a:xfrm>
            <a:off x="96191" y="491352"/>
            <a:ext cx="1641917" cy="563725"/>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7F5E69FB-5F71-D965-B16C-A5E1224B80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69623" y="364038"/>
            <a:ext cx="1625900" cy="646747"/>
          </a:xfrm>
          <a:prstGeom prst="rect">
            <a:avLst/>
          </a:prstGeom>
        </p:spPr>
      </p:pic>
      <p:pic>
        <p:nvPicPr>
          <p:cNvPr id="10" name="Picture 9" descr="A person standing next to a plane&#10;&#10;Description automatically generated with medium confidence">
            <a:extLst>
              <a:ext uri="{FF2B5EF4-FFF2-40B4-BE49-F238E27FC236}">
                <a16:creationId xmlns:a16="http://schemas.microsoft.com/office/drawing/2014/main" id="{D499D8F5-16C3-D5F0-15C8-0A5A2E3297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38206" y="2551882"/>
            <a:ext cx="3487425" cy="2213229"/>
          </a:xfrm>
          <a:prstGeom prst="rect">
            <a:avLst/>
          </a:prstGeom>
        </p:spPr>
      </p:pic>
      <p:pic>
        <p:nvPicPr>
          <p:cNvPr id="7" name="Picture 6" descr="A group of people posing for a photo in front of a race car&#10;&#10;Description automatically generated with low confidence">
            <a:extLst>
              <a:ext uri="{FF2B5EF4-FFF2-40B4-BE49-F238E27FC236}">
                <a16:creationId xmlns:a16="http://schemas.microsoft.com/office/drawing/2014/main" id="{594DE8D7-8023-605F-7598-1F272E2D3B55}"/>
              </a:ext>
            </a:extLst>
          </p:cNvPr>
          <p:cNvPicPr>
            <a:picLocks noChangeAspect="1"/>
          </p:cNvPicPr>
          <p:nvPr/>
        </p:nvPicPr>
        <p:blipFill rotWithShape="1">
          <a:blip r:embed="rId9">
            <a:extLst>
              <a:ext uri="{28A0092B-C50C-407E-A947-70E740481C1C}">
                <a14:useLocalDpi xmlns:a14="http://schemas.microsoft.com/office/drawing/2010/main" val="0"/>
              </a:ext>
            </a:extLst>
          </a:blip>
          <a:srcRect l="-180" t="-19827" r="180" b="19827"/>
          <a:stretch/>
        </p:blipFill>
        <p:spPr>
          <a:xfrm rot="10800000">
            <a:off x="8738206" y="4773172"/>
            <a:ext cx="3465517" cy="2599138"/>
          </a:xfrm>
          <a:prstGeom prst="rect">
            <a:avLst/>
          </a:prstGeom>
        </p:spPr>
      </p:pic>
    </p:spTree>
    <p:extLst>
      <p:ext uri="{BB962C8B-B14F-4D97-AF65-F5344CB8AC3E}">
        <p14:creationId xmlns:p14="http://schemas.microsoft.com/office/powerpoint/2010/main" val="408217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fade">
                                      <p:cBhvr>
                                        <p:cTn id="77"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we here?</a:t>
            </a:r>
          </a:p>
        </p:txBody>
      </p:sp>
      <p:sp>
        <p:nvSpPr>
          <p:cNvPr id="3" name="Content Placeholder 2"/>
          <p:cNvSpPr>
            <a:spLocks noGrp="1"/>
          </p:cNvSpPr>
          <p:nvPr>
            <p:ph sz="quarter" idx="13"/>
          </p:nvPr>
        </p:nvSpPr>
        <p:spPr>
          <a:xfrm>
            <a:off x="812800" y="1600200"/>
            <a:ext cx="10566400" cy="4674870"/>
          </a:xfrm>
        </p:spPr>
        <p:txBody>
          <a:bodyPr>
            <a:normAutofit lnSpcReduction="10000"/>
          </a:bodyPr>
          <a:lstStyle/>
          <a:p>
            <a:endParaRPr lang="en-US" dirty="0"/>
          </a:p>
          <a:p>
            <a:r>
              <a:rPr lang="en-US" sz="2400" dirty="0"/>
              <a:t>To discuss landing patterns and non-towered airport communications.</a:t>
            </a:r>
          </a:p>
          <a:p>
            <a:endParaRPr lang="en-US" sz="1600" dirty="0"/>
          </a:p>
          <a:p>
            <a:r>
              <a:rPr lang="en-US" sz="2400" dirty="0"/>
              <a:t>Mastery of the fundamentals is the foundation of excellence.</a:t>
            </a:r>
          </a:p>
          <a:p>
            <a:pPr marL="0" indent="0">
              <a:buNone/>
            </a:pPr>
            <a:endParaRPr lang="en-US" sz="1400" dirty="0"/>
          </a:p>
          <a:p>
            <a:pPr marL="0" indent="0">
              <a:buNone/>
            </a:pPr>
            <a:r>
              <a:rPr lang="en-US" sz="2800" b="1" u="sng" dirty="0"/>
              <a:t>Issues</a:t>
            </a:r>
          </a:p>
          <a:p>
            <a:r>
              <a:rPr lang="en-US" sz="2400" dirty="0"/>
              <a:t>Patterns are generally too big and unsafe practices are observed often.</a:t>
            </a:r>
          </a:p>
          <a:p>
            <a:r>
              <a:rPr lang="en-US" sz="2400" dirty="0"/>
              <a:t>Radio calls leave plenty of room for improvement.</a:t>
            </a:r>
          </a:p>
          <a:p>
            <a:r>
              <a:rPr lang="en-US" sz="2400" dirty="0"/>
              <a:t>These presentations review the basics, but do not cover everything. The focus is on proper, safe and efficient practices.</a:t>
            </a:r>
          </a:p>
          <a:p>
            <a:endParaRPr lang="en-US" dirty="0"/>
          </a:p>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quarter" idx="13"/>
          </p:nvPr>
        </p:nvSpPr>
        <p:spPr>
          <a:xfrm>
            <a:off x="812800" y="1600199"/>
            <a:ext cx="10566400" cy="4832132"/>
          </a:xfrm>
        </p:spPr>
        <p:txBody>
          <a:bodyPr>
            <a:normAutofit fontScale="92500" lnSpcReduction="10000"/>
          </a:bodyPr>
          <a:lstStyle/>
          <a:p>
            <a:r>
              <a:rPr lang="en-US" sz="2800" dirty="0"/>
              <a:t>Why are proper patterns important</a:t>
            </a:r>
          </a:p>
          <a:p>
            <a:r>
              <a:rPr lang="en-US" sz="2800" dirty="0"/>
              <a:t>Review proper pattern terminology</a:t>
            </a:r>
          </a:p>
          <a:p>
            <a:r>
              <a:rPr lang="en-US" sz="2800" dirty="0"/>
              <a:t>Pattern entries &amp; departures</a:t>
            </a:r>
          </a:p>
          <a:p>
            <a:r>
              <a:rPr lang="en-US" sz="2800" dirty="0"/>
              <a:t>Pattern procedures</a:t>
            </a:r>
          </a:p>
          <a:p>
            <a:r>
              <a:rPr lang="en-US" sz="2800" dirty="0"/>
              <a:t>Adjustments &amp; spacing</a:t>
            </a:r>
          </a:p>
          <a:p>
            <a:r>
              <a:rPr lang="en-US" sz="2800" dirty="0"/>
              <a:t>Instrument Approaches</a:t>
            </a:r>
          </a:p>
          <a:p>
            <a:r>
              <a:rPr lang="en-US" sz="2800" dirty="0"/>
              <a:t>Overhead Approach Maneuver</a:t>
            </a:r>
          </a:p>
          <a:p>
            <a:r>
              <a:rPr lang="en-US" sz="2800" dirty="0"/>
              <a:t>Run-up area etiquette</a:t>
            </a:r>
          </a:p>
          <a:p>
            <a:r>
              <a:rPr lang="en-US" sz="2800" dirty="0"/>
              <a:t>Benefits</a:t>
            </a:r>
          </a:p>
          <a:p>
            <a:endParaRPr lang="en-US" sz="2400" dirty="0"/>
          </a:p>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Airport traffic patterns</a:t>
            </a:r>
          </a:p>
        </p:txBody>
      </p:sp>
      <p:sp>
        <p:nvSpPr>
          <p:cNvPr id="14" name="Content Placeholder 13"/>
          <p:cNvSpPr>
            <a:spLocks noGrp="1"/>
          </p:cNvSpPr>
          <p:nvPr>
            <p:ph sz="quarter" idx="13"/>
          </p:nvPr>
        </p:nvSpPr>
        <p:spPr>
          <a:xfrm>
            <a:off x="812800" y="1600200"/>
            <a:ext cx="10566400" cy="4568588"/>
          </a:xfrm>
        </p:spPr>
        <p:txBody>
          <a:bodyPr>
            <a:normAutofit fontScale="92500" lnSpcReduction="10000"/>
          </a:bodyPr>
          <a:lstStyle/>
          <a:p>
            <a:pPr lvl="1">
              <a:buNone/>
            </a:pPr>
            <a:r>
              <a:rPr lang="en-US" sz="2400" dirty="0"/>
              <a:t>	“It is imperative that pilots are taught correct traffic pattern procedures and exercise constant vigilance in the vicinity of airports when entering and exiting the traffic pattern.”	</a:t>
            </a:r>
          </a:p>
          <a:p>
            <a:pPr lvl="1">
              <a:buNone/>
            </a:pPr>
            <a:r>
              <a:rPr lang="en-US" sz="2400" dirty="0"/>
              <a:t>				AFH</a:t>
            </a:r>
          </a:p>
          <a:p>
            <a:pPr lvl="1"/>
            <a:endParaRPr lang="en-US" sz="2400" dirty="0"/>
          </a:p>
          <a:p>
            <a:pPr lvl="1">
              <a:buNone/>
            </a:pPr>
            <a:r>
              <a:rPr lang="en-US" sz="2400" dirty="0"/>
              <a:t>	“Regardless of the type of airport, a pilot must know and abide by the rules and general operating procedures applicable to the airport being used. The objective is to keep air traffic moving with maximum </a:t>
            </a:r>
            <a:r>
              <a:rPr lang="en-US" sz="2400" b="1" dirty="0"/>
              <a:t>safety</a:t>
            </a:r>
            <a:r>
              <a:rPr lang="en-US" sz="2400" dirty="0"/>
              <a:t> and </a:t>
            </a:r>
            <a:r>
              <a:rPr lang="en-US" sz="2400" b="1" dirty="0"/>
              <a:t>efficiency</a:t>
            </a:r>
            <a:r>
              <a:rPr lang="en-US" sz="2400" dirty="0"/>
              <a:t>.“</a:t>
            </a:r>
          </a:p>
          <a:p>
            <a:pPr lvl="1">
              <a:buNone/>
            </a:pPr>
            <a:r>
              <a:rPr lang="en-US" sz="2400" dirty="0"/>
              <a:t>				AFH</a:t>
            </a:r>
          </a:p>
          <a:p>
            <a:pPr lvl="1">
              <a:buNone/>
            </a:pPr>
            <a:endParaRPr lang="en-US" dirty="0"/>
          </a:p>
          <a:p>
            <a:pPr marL="457200" lvl="1" indent="0">
              <a:buNone/>
              <a:tabLst>
                <a:tab pos="744538" algn="l"/>
              </a:tabLst>
            </a:pPr>
            <a:r>
              <a:rPr lang="en-US" sz="2800" b="1" dirty="0"/>
              <a:t>	Proper patterns are imperative for safety!</a:t>
            </a:r>
          </a:p>
          <a:p>
            <a:pPr lvl="1"/>
            <a:endParaRPr lang="en-US" dirty="0"/>
          </a:p>
        </p:txBody>
      </p:sp>
      <p:cxnSp>
        <p:nvCxnSpPr>
          <p:cNvPr id="5" name="Straight Connector 4"/>
          <p:cNvCxnSpPr/>
          <p:nvPr/>
        </p:nvCxnSpPr>
        <p:spPr>
          <a:xfrm flipV="1">
            <a:off x="2210937" y="1924334"/>
            <a:ext cx="7519917" cy="13648"/>
          </a:xfrm>
          <a:prstGeom prst="line">
            <a:avLst/>
          </a:prstGeom>
          <a:ln w="952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7" name="Straight Connector 6"/>
          <p:cNvCxnSpPr>
            <a:cxnSpLocks/>
          </p:cNvCxnSpPr>
          <p:nvPr/>
        </p:nvCxnSpPr>
        <p:spPr>
          <a:xfrm>
            <a:off x="1899313" y="4492389"/>
            <a:ext cx="7030198" cy="0"/>
          </a:xfrm>
          <a:prstGeom prst="line">
            <a:avLst/>
          </a:prstGeom>
          <a:ln w="9525">
            <a:solidFill>
              <a:schemeClr val="tx1"/>
            </a:solidFill>
          </a:ln>
        </p:spPr>
        <p:style>
          <a:lnRef idx="1">
            <a:schemeClr val="accent2"/>
          </a:lnRef>
          <a:fillRef idx="0">
            <a:schemeClr val="accent2"/>
          </a:fillRef>
          <a:effectRef idx="0">
            <a:schemeClr val="accent2"/>
          </a:effectRef>
          <a:fontRef idx="minor">
            <a:schemeClr val="tx1"/>
          </a:fontRef>
        </p:style>
      </p:cxnSp>
      <p:sp>
        <p:nvSpPr>
          <p:cNvPr id="2" name="TextBox 1">
            <a:extLst>
              <a:ext uri="{FF2B5EF4-FFF2-40B4-BE49-F238E27FC236}">
                <a16:creationId xmlns:a16="http://schemas.microsoft.com/office/drawing/2014/main" id="{DEBA1F33-3C7A-9B96-3667-9E862FE1067A}"/>
              </a:ext>
            </a:extLst>
          </p:cNvPr>
          <p:cNvSpPr txBox="1"/>
          <p:nvPr/>
        </p:nvSpPr>
        <p:spPr>
          <a:xfrm>
            <a:off x="8305084" y="6214030"/>
            <a:ext cx="3538213" cy="369332"/>
          </a:xfrm>
          <a:prstGeom prst="rect">
            <a:avLst/>
          </a:prstGeom>
          <a:noFill/>
          <a:ln>
            <a:solidFill>
              <a:schemeClr val="accent1">
                <a:lumMod val="20000"/>
                <a:lumOff val="80000"/>
              </a:schemeClr>
            </a:solidFill>
          </a:ln>
        </p:spPr>
        <p:txBody>
          <a:bodyPr wrap="none" rtlCol="0" anchor="ctr" anchorCtr="1">
            <a:spAutoFit/>
          </a:bodyPr>
          <a:lstStyle/>
          <a:p>
            <a:r>
              <a:rPr lang="en-US" dirty="0"/>
              <a:t>AFH = Airplane Flying Handbook</a:t>
            </a:r>
          </a:p>
        </p:txBody>
      </p:sp>
    </p:spTree>
    <p:extLst>
      <p:ext uri="{BB962C8B-B14F-4D97-AF65-F5344CB8AC3E}">
        <p14:creationId xmlns:p14="http://schemas.microsoft.com/office/powerpoint/2010/main" val="83350704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2000"/>
                                        <p:tgtEl>
                                          <p:spTgt spid="1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xEl>
                                              <p:pRg st="3" end="3"/>
                                            </p:txEl>
                                          </p:spTgt>
                                        </p:tgtEl>
                                        <p:attrNameLst>
                                          <p:attrName>style.visibility</p:attrName>
                                        </p:attrNameLst>
                                      </p:cBhvr>
                                      <p:to>
                                        <p:strVal val="visible"/>
                                      </p:to>
                                    </p:set>
                                    <p:animEffect transition="in" filter="fade">
                                      <p:cBhvr>
                                        <p:cTn id="20" dur="1000"/>
                                        <p:tgtEl>
                                          <p:spTgt spid="14">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animEffect transition="in" filter="fade">
                                      <p:cBhvr>
                                        <p:cTn id="23" dur="2000"/>
                                        <p:tgtEl>
                                          <p:spTgt spid="1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xEl>
                                              <p:pRg st="6" end="6"/>
                                            </p:txEl>
                                          </p:spTgt>
                                        </p:tgtEl>
                                        <p:attrNameLst>
                                          <p:attrName>style.visibility</p:attrName>
                                        </p:attrNameLst>
                                      </p:cBhvr>
                                      <p:to>
                                        <p:strVal val="visible"/>
                                      </p:to>
                                    </p:set>
                                    <p:animEffect transition="in" filter="fade">
                                      <p:cBhvr>
                                        <p:cTn id="33"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4BD5D-5AF9-B1B8-C96D-9893B7596928}"/>
              </a:ext>
            </a:extLst>
          </p:cNvPr>
          <p:cNvSpPr>
            <a:spLocks noGrp="1"/>
          </p:cNvSpPr>
          <p:nvPr>
            <p:ph type="title"/>
          </p:nvPr>
        </p:nvSpPr>
        <p:spPr/>
        <p:txBody>
          <a:bodyPr/>
          <a:lstStyle/>
          <a:p>
            <a:r>
              <a:rPr lang="en-US" dirty="0"/>
              <a:t>Regulations</a:t>
            </a:r>
          </a:p>
        </p:txBody>
      </p:sp>
      <p:sp>
        <p:nvSpPr>
          <p:cNvPr id="3" name="Content Placeholder 2">
            <a:extLst>
              <a:ext uri="{FF2B5EF4-FFF2-40B4-BE49-F238E27FC236}">
                <a16:creationId xmlns:a16="http://schemas.microsoft.com/office/drawing/2014/main" id="{CF035CC6-A057-EA08-55AC-1235643FA7E2}"/>
              </a:ext>
            </a:extLst>
          </p:cNvPr>
          <p:cNvSpPr>
            <a:spLocks noGrp="1"/>
          </p:cNvSpPr>
          <p:nvPr>
            <p:ph sz="quarter" idx="13"/>
          </p:nvPr>
        </p:nvSpPr>
        <p:spPr/>
        <p:txBody>
          <a:bodyPr>
            <a:normAutofit/>
          </a:bodyPr>
          <a:lstStyle/>
          <a:p>
            <a:pPr>
              <a:lnSpc>
                <a:spcPct val="150000"/>
              </a:lnSpc>
            </a:pPr>
            <a:r>
              <a:rPr lang="en-US" sz="2400" dirty="0"/>
              <a:t>91.126 Operating on or in the vicinity of an airport in Class G airspace.</a:t>
            </a:r>
          </a:p>
          <a:p>
            <a:pPr>
              <a:lnSpc>
                <a:spcPct val="150000"/>
              </a:lnSpc>
            </a:pPr>
            <a:r>
              <a:rPr lang="en-US" sz="2400" dirty="0"/>
              <a:t>91.127 Operating on or in the vicinity of an airport in Class E airspace.</a:t>
            </a:r>
          </a:p>
          <a:p>
            <a:pPr>
              <a:lnSpc>
                <a:spcPct val="150000"/>
              </a:lnSpc>
            </a:pPr>
            <a:r>
              <a:rPr lang="en-US" sz="2400" dirty="0"/>
              <a:t>91.111 Operating near other aircraft.</a:t>
            </a:r>
          </a:p>
          <a:p>
            <a:pPr>
              <a:lnSpc>
                <a:spcPct val="150000"/>
              </a:lnSpc>
            </a:pPr>
            <a:r>
              <a:rPr lang="en-US" sz="2400" dirty="0"/>
              <a:t>91.113 Right-of-way rules: Except water operations</a:t>
            </a:r>
          </a:p>
          <a:p>
            <a:endParaRPr lang="en-US" sz="2400" dirty="0"/>
          </a:p>
          <a:p>
            <a:pPr marL="0" indent="0">
              <a:buNone/>
            </a:pPr>
            <a:r>
              <a:rPr lang="en-US" sz="2400" dirty="0"/>
              <a:t>	What do they say?</a:t>
            </a:r>
          </a:p>
        </p:txBody>
      </p:sp>
    </p:spTree>
    <p:extLst>
      <p:ext uri="{BB962C8B-B14F-4D97-AF65-F5344CB8AC3E}">
        <p14:creationId xmlns:p14="http://schemas.microsoft.com/office/powerpoint/2010/main" val="2055018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821A-ACF9-89E5-C45F-FF62C346CF1A}"/>
              </a:ext>
            </a:extLst>
          </p:cNvPr>
          <p:cNvSpPr>
            <a:spLocks noGrp="1"/>
          </p:cNvSpPr>
          <p:nvPr>
            <p:ph type="title"/>
          </p:nvPr>
        </p:nvSpPr>
        <p:spPr/>
        <p:txBody>
          <a:bodyPr/>
          <a:lstStyle/>
          <a:p>
            <a:r>
              <a:rPr lang="en-US" dirty="0"/>
              <a:t>Simply SAID the regulations are:</a:t>
            </a:r>
          </a:p>
        </p:txBody>
      </p:sp>
      <p:sp>
        <p:nvSpPr>
          <p:cNvPr id="3" name="Content Placeholder 2">
            <a:extLst>
              <a:ext uri="{FF2B5EF4-FFF2-40B4-BE49-F238E27FC236}">
                <a16:creationId xmlns:a16="http://schemas.microsoft.com/office/drawing/2014/main" id="{B65061D5-27F5-C767-EB85-3CA4AAD64F5A}"/>
              </a:ext>
            </a:extLst>
          </p:cNvPr>
          <p:cNvSpPr>
            <a:spLocks noGrp="1"/>
          </p:cNvSpPr>
          <p:nvPr>
            <p:ph sz="quarter" idx="13"/>
          </p:nvPr>
        </p:nvSpPr>
        <p:spPr/>
        <p:txBody>
          <a:bodyPr>
            <a:normAutofit/>
          </a:bodyPr>
          <a:lstStyle/>
          <a:p>
            <a:pPr marL="457200" indent="-457200">
              <a:buFont typeface="+mj-lt"/>
              <a:buAutoNum type="arabicPeriod"/>
            </a:pPr>
            <a:r>
              <a:rPr lang="en-US" sz="2400" dirty="0"/>
              <a:t>Make left turns unless published for right.</a:t>
            </a:r>
          </a:p>
          <a:p>
            <a:pPr marL="457200" indent="-457200">
              <a:buFont typeface="+mj-lt"/>
              <a:buAutoNum type="arabicPeriod"/>
            </a:pPr>
            <a:r>
              <a:rPr lang="en-US" sz="2400" dirty="0"/>
              <a:t>Helicopters must avoid fixed wing pattern.</a:t>
            </a:r>
          </a:p>
          <a:p>
            <a:pPr marL="457200" indent="-457200">
              <a:buFont typeface="+mj-lt"/>
              <a:buAutoNum type="arabicPeriod"/>
            </a:pPr>
            <a:r>
              <a:rPr lang="en-US" sz="2400" dirty="0"/>
              <a:t>Aircraft in traffic pattern have Right of Way over aircraft not in the pattern.</a:t>
            </a:r>
          </a:p>
          <a:p>
            <a:pPr marL="457200" indent="-457200">
              <a:buFont typeface="+mj-lt"/>
              <a:buAutoNum type="arabicPeriod"/>
            </a:pPr>
            <a:r>
              <a:rPr lang="en-US" sz="2400" dirty="0"/>
              <a:t>Don’t overtake aircraft in the pattern or fly close.</a:t>
            </a:r>
          </a:p>
          <a:p>
            <a:pPr marL="457200" indent="-457200">
              <a:buFont typeface="+mj-lt"/>
              <a:buAutoNum type="arabicPeriod"/>
            </a:pPr>
            <a:r>
              <a:rPr lang="en-US" sz="2400" dirty="0"/>
              <a:t>BE NICE! Don’t cut off aircraft in front or take advantage of “Lower”, or force aircraft off runway that just landed.</a:t>
            </a:r>
          </a:p>
        </p:txBody>
      </p:sp>
    </p:spTree>
    <p:extLst>
      <p:ext uri="{BB962C8B-B14F-4D97-AF65-F5344CB8AC3E}">
        <p14:creationId xmlns:p14="http://schemas.microsoft.com/office/powerpoint/2010/main" val="3063571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22AF4-8560-893D-8AFC-B089CC78C01D}"/>
              </a:ext>
            </a:extLst>
          </p:cNvPr>
          <p:cNvSpPr>
            <a:spLocks noGrp="1"/>
          </p:cNvSpPr>
          <p:nvPr>
            <p:ph type="title"/>
          </p:nvPr>
        </p:nvSpPr>
        <p:spPr/>
        <p:txBody>
          <a:bodyPr/>
          <a:lstStyle/>
          <a:p>
            <a:r>
              <a:rPr lang="en-US" dirty="0"/>
              <a:t>Chart Supplement graphic depictions</a:t>
            </a:r>
          </a:p>
        </p:txBody>
      </p:sp>
      <p:pic>
        <p:nvPicPr>
          <p:cNvPr id="4" name="Content Placeholder 3" descr="Diagram&#10;&#10;Description automatically generated with medium confidence">
            <a:extLst>
              <a:ext uri="{FF2B5EF4-FFF2-40B4-BE49-F238E27FC236}">
                <a16:creationId xmlns:a16="http://schemas.microsoft.com/office/drawing/2014/main" id="{79775D8E-BB6D-607A-23F6-6F327E5E5212}"/>
              </a:ext>
            </a:extLst>
          </p:cNvPr>
          <p:cNvPicPr>
            <a:picLocks noGrp="1" noChangeAspect="1"/>
          </p:cNvPicPr>
          <p:nvPr>
            <p:ph sz="quarter" idx="13"/>
          </p:nvPr>
        </p:nvPicPr>
        <p:blipFill rotWithShape="1">
          <a:blip r:embed="rId3"/>
          <a:srcRect l="11410" t="17323" r="28718" b="8375"/>
          <a:stretch/>
        </p:blipFill>
        <p:spPr bwMode="auto">
          <a:xfrm>
            <a:off x="812800" y="1739213"/>
            <a:ext cx="6629138" cy="4627606"/>
          </a:xfrm>
          <a:prstGeom prst="rect">
            <a:avLst/>
          </a:prstGeom>
          <a:ln>
            <a:noFill/>
          </a:ln>
          <a:extLst>
            <a:ext uri="{53640926-AAD7-44D8-BBD7-CCE9431645EC}">
              <a14:shadowObscured xmlns:a14="http://schemas.microsoft.com/office/drawing/2010/main"/>
            </a:ext>
          </a:extLst>
        </p:spPr>
      </p:pic>
      <p:sp>
        <p:nvSpPr>
          <p:cNvPr id="5" name="Oval 4">
            <a:extLst>
              <a:ext uri="{FF2B5EF4-FFF2-40B4-BE49-F238E27FC236}">
                <a16:creationId xmlns:a16="http://schemas.microsoft.com/office/drawing/2014/main" id="{B211ED96-7271-F721-0754-BD339438B2A8}"/>
              </a:ext>
            </a:extLst>
          </p:cNvPr>
          <p:cNvSpPr/>
          <p:nvPr/>
        </p:nvSpPr>
        <p:spPr>
          <a:xfrm>
            <a:off x="1733550" y="5200650"/>
            <a:ext cx="2790825" cy="485775"/>
          </a:xfrm>
          <a:prstGeom prst="ellipse">
            <a:avLst/>
          </a:prstGeom>
          <a:noFill/>
          <a:ln w="25400">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4221560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C7E94B2-9D57-77B6-D14B-360A2B4AAF9B}"/>
              </a:ext>
            </a:extLst>
          </p:cNvPr>
          <p:cNvSpPr>
            <a:spLocks noGrp="1"/>
          </p:cNvSpPr>
          <p:nvPr>
            <p:ph type="title"/>
          </p:nvPr>
        </p:nvSpPr>
        <p:spPr>
          <a:xfrm>
            <a:off x="812800" y="274638"/>
            <a:ext cx="10566400" cy="1143000"/>
          </a:xfrm>
        </p:spPr>
        <p:txBody>
          <a:bodyPr/>
          <a:lstStyle/>
          <a:p>
            <a:r>
              <a:rPr lang="en-US" dirty="0"/>
              <a:t>The Pattern</a:t>
            </a:r>
          </a:p>
        </p:txBody>
      </p:sp>
      <p:pic>
        <p:nvPicPr>
          <p:cNvPr id="5" name="Picture 4" descr="Diagram&#10;&#10;Description automatically generated">
            <a:extLst>
              <a:ext uri="{FF2B5EF4-FFF2-40B4-BE49-F238E27FC236}">
                <a16:creationId xmlns:a16="http://schemas.microsoft.com/office/drawing/2014/main" id="{991EB99E-F7A4-7A88-3C5B-1E309CBA28A3}"/>
              </a:ext>
            </a:extLst>
          </p:cNvPr>
          <p:cNvPicPr>
            <a:picLocks noChangeAspect="1"/>
          </p:cNvPicPr>
          <p:nvPr/>
        </p:nvPicPr>
        <p:blipFill>
          <a:blip r:embed="rId2"/>
          <a:stretch>
            <a:fillRect/>
          </a:stretch>
        </p:blipFill>
        <p:spPr>
          <a:xfrm>
            <a:off x="812800" y="1764665"/>
            <a:ext cx="5606475" cy="3083560"/>
          </a:xfrm>
          <a:prstGeom prst="rect">
            <a:avLst/>
          </a:prstGeom>
          <a:noFill/>
        </p:spPr>
      </p:pic>
      <p:sp>
        <p:nvSpPr>
          <p:cNvPr id="3" name="Content Placeholder 2">
            <a:extLst>
              <a:ext uri="{FF2B5EF4-FFF2-40B4-BE49-F238E27FC236}">
                <a16:creationId xmlns:a16="http://schemas.microsoft.com/office/drawing/2014/main" id="{6FD4A2BD-4CB6-5B99-9F01-46B64493F41C}"/>
              </a:ext>
            </a:extLst>
          </p:cNvPr>
          <p:cNvSpPr>
            <a:spLocks noGrp="1"/>
          </p:cNvSpPr>
          <p:nvPr>
            <p:ph sz="quarter" idx="14"/>
          </p:nvPr>
        </p:nvSpPr>
        <p:spPr>
          <a:xfrm>
            <a:off x="6705600" y="1600200"/>
            <a:ext cx="4673600" cy="4114800"/>
          </a:xfrm>
        </p:spPr>
        <p:txBody>
          <a:bodyPr>
            <a:normAutofit/>
          </a:bodyPr>
          <a:lstStyle/>
          <a:p>
            <a:pPr marL="0" indent="0">
              <a:buNone/>
            </a:pPr>
            <a:r>
              <a:rPr lang="en-US" dirty="0"/>
              <a:t>Airplane Flying Handbook, Chapter 8 Introduction</a:t>
            </a:r>
          </a:p>
          <a:p>
            <a:pPr marL="0" indent="0">
              <a:buNone/>
            </a:pPr>
            <a:endParaRPr lang="en-US" dirty="0"/>
          </a:p>
          <a:p>
            <a:pPr marL="0" indent="0">
              <a:buNone/>
            </a:pPr>
            <a:r>
              <a:rPr lang="en-US" dirty="0"/>
              <a:t>“Airport traffic patterns ensure that air traffic moves into and out of an airport safely. The direction and placement of the pattern, the altitude at which it is to be flown, and the procedures for entering and exiting the pattern may depend on local conditions.”</a:t>
            </a:r>
          </a:p>
          <a:p>
            <a:pPr marL="0" indent="0">
              <a:buNone/>
            </a:pPr>
            <a:endParaRPr lang="en-US" dirty="0"/>
          </a:p>
        </p:txBody>
      </p:sp>
      <p:sp>
        <p:nvSpPr>
          <p:cNvPr id="6" name="TextBox 5">
            <a:extLst>
              <a:ext uri="{FF2B5EF4-FFF2-40B4-BE49-F238E27FC236}">
                <a16:creationId xmlns:a16="http://schemas.microsoft.com/office/drawing/2014/main" id="{A5715D21-48E3-BFE7-5413-12A349B4027B}"/>
              </a:ext>
            </a:extLst>
          </p:cNvPr>
          <p:cNvSpPr txBox="1"/>
          <p:nvPr/>
        </p:nvSpPr>
        <p:spPr>
          <a:xfrm>
            <a:off x="1672472" y="5111234"/>
            <a:ext cx="3813929" cy="369332"/>
          </a:xfrm>
          <a:prstGeom prst="rect">
            <a:avLst/>
          </a:prstGeom>
          <a:noFill/>
          <a:ln>
            <a:noFill/>
          </a:ln>
        </p:spPr>
        <p:txBody>
          <a:bodyPr wrap="none" rtlCol="0" anchor="ctr" anchorCtr="1">
            <a:spAutoFit/>
          </a:bodyPr>
          <a:lstStyle/>
          <a:p>
            <a:r>
              <a:rPr lang="en-US" dirty="0"/>
              <a:t>Best practices from PHAK and AFH</a:t>
            </a:r>
          </a:p>
        </p:txBody>
      </p:sp>
      <p:sp>
        <p:nvSpPr>
          <p:cNvPr id="2" name="TextBox 1">
            <a:extLst>
              <a:ext uri="{FF2B5EF4-FFF2-40B4-BE49-F238E27FC236}">
                <a16:creationId xmlns:a16="http://schemas.microsoft.com/office/drawing/2014/main" id="{11A6D17B-77BA-6443-4187-78C3775BB6C0}"/>
              </a:ext>
            </a:extLst>
          </p:cNvPr>
          <p:cNvSpPr txBox="1"/>
          <p:nvPr/>
        </p:nvSpPr>
        <p:spPr>
          <a:xfrm>
            <a:off x="6246250" y="6214030"/>
            <a:ext cx="5592300" cy="369332"/>
          </a:xfrm>
          <a:prstGeom prst="rect">
            <a:avLst/>
          </a:prstGeom>
          <a:noFill/>
          <a:ln>
            <a:solidFill>
              <a:schemeClr val="accent1">
                <a:lumMod val="20000"/>
                <a:lumOff val="80000"/>
              </a:schemeClr>
            </a:solidFill>
          </a:ln>
        </p:spPr>
        <p:txBody>
          <a:bodyPr wrap="none" rtlCol="0" anchor="ctr" anchorCtr="1">
            <a:spAutoFit/>
          </a:bodyPr>
          <a:lstStyle/>
          <a:p>
            <a:r>
              <a:rPr lang="en-US" dirty="0"/>
              <a:t>PHAK = Pilot’s Handbook of Aeronautical Knowledge</a:t>
            </a:r>
          </a:p>
        </p:txBody>
      </p:sp>
    </p:spTree>
    <p:extLst>
      <p:ext uri="{BB962C8B-B14F-4D97-AF65-F5344CB8AC3E}">
        <p14:creationId xmlns:p14="http://schemas.microsoft.com/office/powerpoint/2010/main" val="173512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llisions graphic.jpg"/>
          <p:cNvPicPr>
            <a:picLocks noChangeAspect="1"/>
          </p:cNvPicPr>
          <p:nvPr/>
        </p:nvPicPr>
        <p:blipFill>
          <a:blip r:embed="rId3" cstate="print"/>
          <a:stretch>
            <a:fillRect/>
          </a:stretch>
        </p:blipFill>
        <p:spPr>
          <a:xfrm>
            <a:off x="7600950" y="2902336"/>
            <a:ext cx="4514851" cy="3889819"/>
          </a:xfrm>
          <a:prstGeom prst="rect">
            <a:avLst/>
          </a:prstGeom>
        </p:spPr>
      </p:pic>
      <p:sp>
        <p:nvSpPr>
          <p:cNvPr id="2" name="Title 1"/>
          <p:cNvSpPr>
            <a:spLocks noGrp="1"/>
          </p:cNvSpPr>
          <p:nvPr>
            <p:ph type="title"/>
          </p:nvPr>
        </p:nvSpPr>
        <p:spPr/>
        <p:txBody>
          <a:bodyPr/>
          <a:lstStyle/>
          <a:p>
            <a:r>
              <a:rPr lang="en-US" dirty="0"/>
              <a:t>safety</a:t>
            </a:r>
          </a:p>
        </p:txBody>
      </p:sp>
      <p:sp>
        <p:nvSpPr>
          <p:cNvPr id="3" name="Content Placeholder 2"/>
          <p:cNvSpPr>
            <a:spLocks noGrp="1"/>
          </p:cNvSpPr>
          <p:nvPr>
            <p:ph sz="quarter" idx="13"/>
          </p:nvPr>
        </p:nvSpPr>
        <p:spPr>
          <a:xfrm>
            <a:off x="361950" y="1543050"/>
            <a:ext cx="10382250" cy="4171950"/>
          </a:xfrm>
        </p:spPr>
        <p:txBody>
          <a:bodyPr/>
          <a:lstStyle/>
          <a:p>
            <a:pPr>
              <a:buNone/>
            </a:pPr>
            <a:r>
              <a:rPr lang="en-US" sz="2400" b="1" i="1" dirty="0"/>
              <a:t>	Midair collisions are the primary hazard associated with flying at nontowered airports. </a:t>
            </a:r>
          </a:p>
          <a:p>
            <a:pPr>
              <a:buNone/>
            </a:pPr>
            <a:endParaRPr lang="en-US" b="1" i="1" dirty="0"/>
          </a:p>
          <a:p>
            <a:pPr lvl="1">
              <a:spcBef>
                <a:spcPts val="0"/>
              </a:spcBef>
              <a:spcAft>
                <a:spcPts val="0"/>
              </a:spcAft>
            </a:pPr>
            <a:r>
              <a:rPr lang="en-US" i="1" dirty="0"/>
              <a:t>Most midair collisions occur </a:t>
            </a:r>
            <a:r>
              <a:rPr lang="en-US" dirty="0"/>
              <a:t>in clear weather within </a:t>
            </a:r>
          </a:p>
          <a:p>
            <a:pPr marL="457200" lvl="1" indent="0">
              <a:spcBef>
                <a:spcPts val="0"/>
              </a:spcBef>
              <a:spcAft>
                <a:spcPts val="0"/>
              </a:spcAft>
              <a:buNone/>
            </a:pPr>
            <a:r>
              <a:rPr lang="en-US" dirty="0"/>
              <a:t>    five miles of an airport and below 3,000 ft AGL, which </a:t>
            </a:r>
          </a:p>
          <a:p>
            <a:pPr marL="457200" lvl="1" indent="0">
              <a:spcBef>
                <a:spcPts val="0"/>
              </a:spcBef>
              <a:spcAft>
                <a:spcPts val="0"/>
              </a:spcAft>
              <a:buNone/>
            </a:pPr>
            <a:r>
              <a:rPr lang="en-US" dirty="0"/>
              <a:t>    is where aircraft congregate. </a:t>
            </a:r>
          </a:p>
          <a:p>
            <a:pPr lvl="1"/>
            <a:endParaRPr lang="en-US" dirty="0"/>
          </a:p>
          <a:p>
            <a:pPr lvl="1">
              <a:spcBef>
                <a:spcPts val="0"/>
              </a:spcBef>
              <a:spcAft>
                <a:spcPts val="0"/>
              </a:spcAft>
            </a:pPr>
            <a:r>
              <a:rPr lang="en-US" dirty="0"/>
              <a:t>56 percent occur in the afternoon, 32 percent occur </a:t>
            </a:r>
          </a:p>
          <a:p>
            <a:pPr marL="457200" lvl="1" indent="0">
              <a:spcBef>
                <a:spcPts val="0"/>
              </a:spcBef>
              <a:spcAft>
                <a:spcPts val="0"/>
              </a:spcAft>
              <a:buNone/>
            </a:pPr>
            <a:r>
              <a:rPr lang="en-US" dirty="0"/>
              <a:t>    in the morning, and 2 percent occur at night, dusk, </a:t>
            </a:r>
          </a:p>
          <a:p>
            <a:pPr marL="457200" lvl="1" indent="0">
              <a:spcBef>
                <a:spcPts val="0"/>
              </a:spcBef>
              <a:spcAft>
                <a:spcPts val="0"/>
              </a:spcAft>
              <a:buNone/>
            </a:pPr>
            <a:r>
              <a:rPr lang="en-US" dirty="0"/>
              <a:t>    or dawn.</a:t>
            </a:r>
          </a:p>
        </p:txBody>
      </p:sp>
      <p:pic>
        <p:nvPicPr>
          <p:cNvPr id="6" name="Picture 5">
            <a:extLst>
              <a:ext uri="{FF2B5EF4-FFF2-40B4-BE49-F238E27FC236}">
                <a16:creationId xmlns:a16="http://schemas.microsoft.com/office/drawing/2014/main" id="{4FF41EF5-61C5-8C1E-1EBE-7A9134199FBE}"/>
              </a:ext>
            </a:extLst>
          </p:cNvPr>
          <p:cNvPicPr>
            <a:picLocks noChangeAspect="1"/>
          </p:cNvPicPr>
          <p:nvPr/>
        </p:nvPicPr>
        <p:blipFill>
          <a:blip r:embed="rId4"/>
          <a:stretch>
            <a:fillRect/>
          </a:stretch>
        </p:blipFill>
        <p:spPr>
          <a:xfrm>
            <a:off x="7600950" y="2352239"/>
            <a:ext cx="4514851" cy="44399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BF2C4-1C33-9AE9-B017-389AD73569C2}"/>
              </a:ext>
            </a:extLst>
          </p:cNvPr>
          <p:cNvSpPr>
            <a:spLocks noGrp="1"/>
          </p:cNvSpPr>
          <p:nvPr>
            <p:ph type="title"/>
          </p:nvPr>
        </p:nvSpPr>
        <p:spPr/>
        <p:txBody>
          <a:bodyPr/>
          <a:lstStyle/>
          <a:p>
            <a:r>
              <a:rPr lang="en-US" dirty="0"/>
              <a:t>Question: is there an “active” runway</a:t>
            </a:r>
          </a:p>
        </p:txBody>
      </p:sp>
      <p:sp>
        <p:nvSpPr>
          <p:cNvPr id="3" name="Content Placeholder 2">
            <a:extLst>
              <a:ext uri="{FF2B5EF4-FFF2-40B4-BE49-F238E27FC236}">
                <a16:creationId xmlns:a16="http://schemas.microsoft.com/office/drawing/2014/main" id="{5200F36D-F3E6-EB0F-4256-63BDD16F5ECF}"/>
              </a:ext>
            </a:extLst>
          </p:cNvPr>
          <p:cNvSpPr>
            <a:spLocks noGrp="1"/>
          </p:cNvSpPr>
          <p:nvPr>
            <p:ph sz="quarter" idx="13"/>
          </p:nvPr>
        </p:nvSpPr>
        <p:spPr/>
        <p:txBody>
          <a:bodyPr/>
          <a:lstStyle/>
          <a:p>
            <a:r>
              <a:rPr lang="en-US" dirty="0"/>
              <a:t>Landing and takeoff should be accomplished on the </a:t>
            </a:r>
            <a:r>
              <a:rPr lang="en-US" b="1" u="sng" dirty="0"/>
              <a:t>operating runway most nearly aligned into the wind.</a:t>
            </a:r>
          </a:p>
          <a:p>
            <a:endParaRPr lang="en-US" b="1" u="sng" dirty="0"/>
          </a:p>
          <a:p>
            <a:r>
              <a:rPr lang="en-US" b="1" u="sng" dirty="0"/>
              <a:t>Pilots are expected to observe other aircraft already in the pattern and to conform to the traffic pattern in use.</a:t>
            </a:r>
          </a:p>
          <a:p>
            <a:endParaRPr lang="en-US" b="1" u="sng" dirty="0"/>
          </a:p>
          <a:p>
            <a:r>
              <a:rPr lang="en-US" dirty="0"/>
              <a:t>AC90-66B, 10.7 Disagreements. </a:t>
            </a:r>
            <a:r>
              <a:rPr lang="en-US" b="1" u="sng" dirty="0"/>
              <a:t>An aircraft might be using a runway different from the one favoring the prevailing winds. In this case, one option is to simply point out the current winds to the other pilots and indicate which runway you plan on using because of the current meteorological conditions.</a:t>
            </a:r>
            <a:endParaRPr lang="en-US" dirty="0"/>
          </a:p>
        </p:txBody>
      </p:sp>
    </p:spTree>
    <p:extLst>
      <p:ext uri="{BB962C8B-B14F-4D97-AF65-F5344CB8AC3E}">
        <p14:creationId xmlns:p14="http://schemas.microsoft.com/office/powerpoint/2010/main" val="963138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A071D2E-4066-2CB3-84A7-54E001E091D6}"/>
              </a:ext>
            </a:extLst>
          </p:cNvPr>
          <p:cNvSpPr>
            <a:spLocks noGrp="1"/>
          </p:cNvSpPr>
          <p:nvPr>
            <p:ph type="title"/>
          </p:nvPr>
        </p:nvSpPr>
        <p:spPr>
          <a:xfrm>
            <a:off x="812800" y="274638"/>
            <a:ext cx="10566400" cy="748509"/>
          </a:xfrm>
        </p:spPr>
        <p:txBody>
          <a:bodyPr/>
          <a:lstStyle/>
          <a:p>
            <a:r>
              <a:rPr lang="en-US" dirty="0"/>
              <a:t>Entry and exit</a:t>
            </a:r>
          </a:p>
        </p:txBody>
      </p:sp>
      <p:pic>
        <p:nvPicPr>
          <p:cNvPr id="5" name="Picture 4" descr="Diagram&#10;&#10;Description automatically generated">
            <a:extLst>
              <a:ext uri="{FF2B5EF4-FFF2-40B4-BE49-F238E27FC236}">
                <a16:creationId xmlns:a16="http://schemas.microsoft.com/office/drawing/2014/main" id="{38178E5C-A5C8-0C1A-27E5-9602E4BFA51B}"/>
              </a:ext>
            </a:extLst>
          </p:cNvPr>
          <p:cNvPicPr>
            <a:picLocks noChangeAspect="1"/>
          </p:cNvPicPr>
          <p:nvPr/>
        </p:nvPicPr>
        <p:blipFill>
          <a:blip r:embed="rId2"/>
          <a:stretch>
            <a:fillRect/>
          </a:stretch>
        </p:blipFill>
        <p:spPr>
          <a:xfrm>
            <a:off x="650875" y="1023147"/>
            <a:ext cx="5911548" cy="3128360"/>
          </a:xfrm>
          <a:prstGeom prst="rect">
            <a:avLst/>
          </a:prstGeom>
          <a:noFill/>
        </p:spPr>
      </p:pic>
      <p:sp>
        <p:nvSpPr>
          <p:cNvPr id="3" name="Content Placeholder 2">
            <a:extLst>
              <a:ext uri="{FF2B5EF4-FFF2-40B4-BE49-F238E27FC236}">
                <a16:creationId xmlns:a16="http://schemas.microsoft.com/office/drawing/2014/main" id="{3C1F6FA8-8CEB-1F5B-F517-2DF847493911}"/>
              </a:ext>
            </a:extLst>
          </p:cNvPr>
          <p:cNvSpPr>
            <a:spLocks noGrp="1"/>
          </p:cNvSpPr>
          <p:nvPr>
            <p:ph sz="quarter" idx="14"/>
          </p:nvPr>
        </p:nvSpPr>
        <p:spPr>
          <a:xfrm>
            <a:off x="6981825" y="1343025"/>
            <a:ext cx="4673600" cy="3381375"/>
          </a:xfrm>
        </p:spPr>
        <p:txBody>
          <a:bodyPr>
            <a:normAutofit/>
          </a:bodyPr>
          <a:lstStyle/>
          <a:p>
            <a:r>
              <a:rPr lang="en-US" sz="2400" dirty="0"/>
              <a:t>Enter in level flight, at TPA</a:t>
            </a:r>
          </a:p>
          <a:p>
            <a:r>
              <a:rPr lang="en-US" sz="2400" dirty="0"/>
              <a:t>On a 45 degree to mid-field downwind</a:t>
            </a:r>
          </a:p>
          <a:p>
            <a:pPr marL="0" indent="0">
              <a:buNone/>
            </a:pPr>
            <a:endParaRPr lang="en-US" dirty="0"/>
          </a:p>
          <a:p>
            <a:pPr marL="0" indent="0">
              <a:buNone/>
            </a:pPr>
            <a:r>
              <a:rPr lang="en-US" sz="2400" dirty="0"/>
              <a:t>The Notes provide a lot of good info</a:t>
            </a:r>
          </a:p>
        </p:txBody>
      </p:sp>
      <p:pic>
        <p:nvPicPr>
          <p:cNvPr id="7" name="Picture 6">
            <a:extLst>
              <a:ext uri="{FF2B5EF4-FFF2-40B4-BE49-F238E27FC236}">
                <a16:creationId xmlns:a16="http://schemas.microsoft.com/office/drawing/2014/main" id="{4FCA3230-7B68-E865-7384-171FF08517BB}"/>
              </a:ext>
            </a:extLst>
          </p:cNvPr>
          <p:cNvPicPr>
            <a:picLocks noChangeAspect="1"/>
          </p:cNvPicPr>
          <p:nvPr/>
        </p:nvPicPr>
        <p:blipFill>
          <a:blip r:embed="rId3"/>
          <a:stretch>
            <a:fillRect/>
          </a:stretch>
        </p:blipFill>
        <p:spPr>
          <a:xfrm>
            <a:off x="650875" y="4248367"/>
            <a:ext cx="5911548" cy="2435566"/>
          </a:xfrm>
          <a:prstGeom prst="rect">
            <a:avLst/>
          </a:prstGeom>
        </p:spPr>
      </p:pic>
      <p:sp>
        <p:nvSpPr>
          <p:cNvPr id="8" name="Arrow: Left 7">
            <a:extLst>
              <a:ext uri="{FF2B5EF4-FFF2-40B4-BE49-F238E27FC236}">
                <a16:creationId xmlns:a16="http://schemas.microsoft.com/office/drawing/2014/main" id="{634A934F-4F3C-C5D8-DA1F-0999E14D6CC1}"/>
              </a:ext>
            </a:extLst>
          </p:cNvPr>
          <p:cNvSpPr/>
          <p:nvPr/>
        </p:nvSpPr>
        <p:spPr>
          <a:xfrm rot="20893283">
            <a:off x="6592038" y="4178631"/>
            <a:ext cx="2293749" cy="526753"/>
          </a:xfrm>
          <a:prstGeom prst="leftArrow">
            <a:avLst/>
          </a:prstGeom>
          <a:solidFill>
            <a:srgbClr val="FF0000"/>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294355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B50F6-7490-887B-9BE1-219AD8E50600}"/>
              </a:ext>
            </a:extLst>
          </p:cNvPr>
          <p:cNvSpPr>
            <a:spLocks noGrp="1"/>
          </p:cNvSpPr>
          <p:nvPr>
            <p:ph type="title"/>
          </p:nvPr>
        </p:nvSpPr>
        <p:spPr/>
        <p:txBody>
          <a:bodyPr/>
          <a:lstStyle/>
          <a:p>
            <a:r>
              <a:rPr lang="en-US" dirty="0"/>
              <a:t>Standard Pattern entry</a:t>
            </a:r>
          </a:p>
        </p:txBody>
      </p:sp>
      <p:cxnSp>
        <p:nvCxnSpPr>
          <p:cNvPr id="4" name="Straight Connector 3">
            <a:extLst>
              <a:ext uri="{FF2B5EF4-FFF2-40B4-BE49-F238E27FC236}">
                <a16:creationId xmlns:a16="http://schemas.microsoft.com/office/drawing/2014/main" id="{10A289BC-2516-2474-40A0-AB06F621EFC0}"/>
              </a:ext>
            </a:extLst>
          </p:cNvPr>
          <p:cNvCxnSpPr/>
          <p:nvPr/>
        </p:nvCxnSpPr>
        <p:spPr>
          <a:xfrm flipV="1">
            <a:off x="2825087" y="4531052"/>
            <a:ext cx="6632812" cy="13647"/>
          </a:xfrm>
          <a:prstGeom prst="line">
            <a:avLst/>
          </a:prstGeom>
          <a:ln w="44450">
            <a:solidFill>
              <a:schemeClr val="accent6">
                <a:lumMod val="75000"/>
              </a:schemeClr>
            </a:solidFill>
            <a:headEnd type="arrow"/>
          </a:ln>
        </p:spPr>
        <p:style>
          <a:lnRef idx="1">
            <a:schemeClr val="accent2"/>
          </a:lnRef>
          <a:fillRef idx="0">
            <a:schemeClr val="accent2"/>
          </a:fillRef>
          <a:effectRef idx="0">
            <a:schemeClr val="accent2"/>
          </a:effectRef>
          <a:fontRef idx="minor">
            <a:schemeClr val="tx1"/>
          </a:fontRef>
        </p:style>
      </p:cxnSp>
      <p:cxnSp>
        <p:nvCxnSpPr>
          <p:cNvPr id="5" name="Straight Connector 4">
            <a:extLst>
              <a:ext uri="{FF2B5EF4-FFF2-40B4-BE49-F238E27FC236}">
                <a16:creationId xmlns:a16="http://schemas.microsoft.com/office/drawing/2014/main" id="{F9BD470D-A7E4-7383-EF52-C8BC939FC47C}"/>
              </a:ext>
            </a:extLst>
          </p:cNvPr>
          <p:cNvCxnSpPr/>
          <p:nvPr/>
        </p:nvCxnSpPr>
        <p:spPr>
          <a:xfrm flipV="1">
            <a:off x="2853559" y="3253602"/>
            <a:ext cx="0" cy="1284038"/>
          </a:xfrm>
          <a:prstGeom prst="line">
            <a:avLst/>
          </a:prstGeom>
          <a:ln w="44450">
            <a:solidFill>
              <a:schemeClr val="accent6">
                <a:lumMod val="75000"/>
              </a:schemeClr>
            </a:solidFill>
            <a:tailEnd type="arrow"/>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044DAF53-17D2-E61D-B701-5DBC8BFCD9F2}"/>
              </a:ext>
            </a:extLst>
          </p:cNvPr>
          <p:cNvCxnSpPr>
            <a:endCxn id="10" idx="0"/>
          </p:cNvCxnSpPr>
          <p:nvPr/>
        </p:nvCxnSpPr>
        <p:spPr>
          <a:xfrm>
            <a:off x="2853559" y="3253601"/>
            <a:ext cx="1174745" cy="2"/>
          </a:xfrm>
          <a:prstGeom prst="line">
            <a:avLst/>
          </a:prstGeom>
          <a:ln w="44450">
            <a:solidFill>
              <a:schemeClr val="accent6">
                <a:lumMod val="75000"/>
              </a:schemeClr>
            </a:solidFill>
            <a:tailEnd type="arrow"/>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6013F710-4AEC-C85C-ADFA-EB02B33F29BA}"/>
              </a:ext>
            </a:extLst>
          </p:cNvPr>
          <p:cNvCxnSpPr>
            <a:endCxn id="12" idx="3"/>
          </p:cNvCxnSpPr>
          <p:nvPr/>
        </p:nvCxnSpPr>
        <p:spPr>
          <a:xfrm flipH="1" flipV="1">
            <a:off x="7795013" y="3256195"/>
            <a:ext cx="1649238" cy="5615"/>
          </a:xfrm>
          <a:prstGeom prst="line">
            <a:avLst/>
          </a:prstGeom>
          <a:ln w="44450">
            <a:solidFill>
              <a:schemeClr val="accent6">
                <a:lumMod val="75000"/>
              </a:schemeClr>
            </a:solidFill>
            <a:headEnd type="arrow"/>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859035A8-D8D8-7444-77E9-A4BB32489219}"/>
              </a:ext>
            </a:extLst>
          </p:cNvPr>
          <p:cNvCxnSpPr/>
          <p:nvPr/>
        </p:nvCxnSpPr>
        <p:spPr>
          <a:xfrm flipH="1">
            <a:off x="9457899" y="3252633"/>
            <a:ext cx="5060" cy="1292066"/>
          </a:xfrm>
          <a:prstGeom prst="line">
            <a:avLst/>
          </a:prstGeom>
          <a:ln w="44450">
            <a:solidFill>
              <a:schemeClr val="accent6">
                <a:lumMod val="75000"/>
              </a:schemeClr>
            </a:solidFill>
            <a:tailEnd type="arrow"/>
          </a:ln>
        </p:spPr>
        <p:style>
          <a:lnRef idx="1">
            <a:schemeClr val="accent2"/>
          </a:lnRef>
          <a:fillRef idx="0">
            <a:schemeClr val="accent2"/>
          </a:fillRef>
          <a:effectRef idx="0">
            <a:schemeClr val="accent2"/>
          </a:effectRef>
          <a:fontRef idx="minor">
            <a:schemeClr val="tx1"/>
          </a:fontRef>
        </p:style>
      </p:cxnSp>
      <p:grpSp>
        <p:nvGrpSpPr>
          <p:cNvPr id="9" name="Group 8">
            <a:extLst>
              <a:ext uri="{FF2B5EF4-FFF2-40B4-BE49-F238E27FC236}">
                <a16:creationId xmlns:a16="http://schemas.microsoft.com/office/drawing/2014/main" id="{B5E6B032-C3D2-5A19-AEDE-152E20EA52EF}"/>
              </a:ext>
            </a:extLst>
          </p:cNvPr>
          <p:cNvGrpSpPr/>
          <p:nvPr/>
        </p:nvGrpSpPr>
        <p:grpSpPr>
          <a:xfrm>
            <a:off x="4028303" y="3074430"/>
            <a:ext cx="3768811" cy="358346"/>
            <a:chOff x="4028303" y="3074430"/>
            <a:chExt cx="3768811" cy="358346"/>
          </a:xfrm>
        </p:grpSpPr>
        <p:sp>
          <p:nvSpPr>
            <p:cNvPr id="10" name="Rectangle 9">
              <a:extLst>
                <a:ext uri="{FF2B5EF4-FFF2-40B4-BE49-F238E27FC236}">
                  <a16:creationId xmlns:a16="http://schemas.microsoft.com/office/drawing/2014/main" id="{A1585842-A50C-2B88-AA08-3644AF9EA2E8}"/>
                </a:ext>
              </a:extLst>
            </p:cNvPr>
            <p:cNvSpPr/>
            <p:nvPr/>
          </p:nvSpPr>
          <p:spPr>
            <a:xfrm rot="16200000">
              <a:off x="5733536" y="1369197"/>
              <a:ext cx="358346" cy="3768811"/>
            </a:xfrm>
            <a:prstGeom prst="rect">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BD4716D-13C3-912A-8FD4-B0FB6D16E45D}"/>
                </a:ext>
              </a:extLst>
            </p:cNvPr>
            <p:cNvSpPr txBox="1"/>
            <p:nvPr/>
          </p:nvSpPr>
          <p:spPr>
            <a:xfrm>
              <a:off x="4067907" y="3124318"/>
              <a:ext cx="353943" cy="258567"/>
            </a:xfrm>
            <a:prstGeom prst="rect">
              <a:avLst/>
            </a:prstGeom>
            <a:solidFill>
              <a:schemeClr val="tx1"/>
            </a:solidFill>
            <a:ln>
              <a:noFill/>
            </a:ln>
          </p:spPr>
          <p:txBody>
            <a:bodyPr vert="vert" wrap="square" rtlCol="0" anchor="ctr" anchorCtr="1">
              <a:spAutoFit/>
            </a:bodyPr>
            <a:lstStyle/>
            <a:p>
              <a:r>
                <a:rPr lang="en-US" sz="1100" dirty="0">
                  <a:solidFill>
                    <a:schemeClr val="bg1"/>
                  </a:solidFill>
                </a:rPr>
                <a:t>16</a:t>
              </a:r>
            </a:p>
          </p:txBody>
        </p:sp>
        <p:sp>
          <p:nvSpPr>
            <p:cNvPr id="12" name="TextBox 11">
              <a:extLst>
                <a:ext uri="{FF2B5EF4-FFF2-40B4-BE49-F238E27FC236}">
                  <a16:creationId xmlns:a16="http://schemas.microsoft.com/office/drawing/2014/main" id="{222C460F-F11B-DFB7-DD97-49B4AA9F1A5E}"/>
                </a:ext>
              </a:extLst>
            </p:cNvPr>
            <p:cNvSpPr txBox="1"/>
            <p:nvPr/>
          </p:nvSpPr>
          <p:spPr>
            <a:xfrm>
              <a:off x="7441070" y="3126911"/>
              <a:ext cx="353943" cy="258567"/>
            </a:xfrm>
            <a:prstGeom prst="rect">
              <a:avLst/>
            </a:prstGeom>
            <a:solidFill>
              <a:schemeClr val="tx1"/>
            </a:solidFill>
            <a:ln>
              <a:noFill/>
            </a:ln>
          </p:spPr>
          <p:txBody>
            <a:bodyPr vert="vert270" wrap="square" rtlCol="0" anchor="ctr" anchorCtr="1">
              <a:spAutoFit/>
            </a:bodyPr>
            <a:lstStyle/>
            <a:p>
              <a:r>
                <a:rPr lang="en-US" sz="1100" dirty="0">
                  <a:solidFill>
                    <a:schemeClr val="bg1"/>
                  </a:solidFill>
                </a:rPr>
                <a:t>34</a:t>
              </a:r>
            </a:p>
          </p:txBody>
        </p:sp>
        <p:cxnSp>
          <p:nvCxnSpPr>
            <p:cNvPr id="13" name="Straight Connector 12">
              <a:extLst>
                <a:ext uri="{FF2B5EF4-FFF2-40B4-BE49-F238E27FC236}">
                  <a16:creationId xmlns:a16="http://schemas.microsoft.com/office/drawing/2014/main" id="{F628AB9B-23D4-0B19-934A-C5F55D8D009B}"/>
                </a:ext>
              </a:extLst>
            </p:cNvPr>
            <p:cNvCxnSpPr/>
            <p:nvPr/>
          </p:nvCxnSpPr>
          <p:spPr>
            <a:xfrm flipV="1">
              <a:off x="4508390" y="3252239"/>
              <a:ext cx="2783059" cy="7435"/>
            </a:xfrm>
            <a:prstGeom prst="line">
              <a:avLst/>
            </a:prstGeom>
            <a:ln w="9525">
              <a:solidFill>
                <a:schemeClr val="bg1"/>
              </a:solidFill>
              <a:prstDash val="dash"/>
            </a:ln>
          </p:spPr>
          <p:style>
            <a:lnRef idx="1">
              <a:schemeClr val="accent2"/>
            </a:lnRef>
            <a:fillRef idx="0">
              <a:schemeClr val="accent2"/>
            </a:fillRef>
            <a:effectRef idx="0">
              <a:schemeClr val="accent2"/>
            </a:effectRef>
            <a:fontRef idx="minor">
              <a:schemeClr val="tx1"/>
            </a:fontRef>
          </p:style>
        </p:cxnSp>
      </p:grpSp>
      <p:cxnSp>
        <p:nvCxnSpPr>
          <p:cNvPr id="14" name="Straight Connector 13">
            <a:extLst>
              <a:ext uri="{FF2B5EF4-FFF2-40B4-BE49-F238E27FC236}">
                <a16:creationId xmlns:a16="http://schemas.microsoft.com/office/drawing/2014/main" id="{7B0071E8-1775-D03A-1C56-E564140C25AE}"/>
              </a:ext>
            </a:extLst>
          </p:cNvPr>
          <p:cNvCxnSpPr>
            <a:cxnSpLocks/>
          </p:cNvCxnSpPr>
          <p:nvPr/>
        </p:nvCxnSpPr>
        <p:spPr>
          <a:xfrm>
            <a:off x="5972175" y="4537640"/>
            <a:ext cx="1918489" cy="1567184"/>
          </a:xfrm>
          <a:prstGeom prst="line">
            <a:avLst/>
          </a:prstGeom>
          <a:ln w="44450">
            <a:solidFill>
              <a:schemeClr val="accent6">
                <a:lumMod val="75000"/>
              </a:schemeClr>
            </a:solidFill>
            <a:headEnd type="arrow"/>
          </a:ln>
        </p:spPr>
        <p:style>
          <a:lnRef idx="1">
            <a:schemeClr val="accent2"/>
          </a:lnRef>
          <a:fillRef idx="0">
            <a:schemeClr val="accent2"/>
          </a:fillRef>
          <a:effectRef idx="0">
            <a:schemeClr val="accent2"/>
          </a:effectRef>
          <a:fontRef idx="minor">
            <a:schemeClr val="tx1"/>
          </a:fontRef>
        </p:style>
      </p:cxnSp>
      <p:cxnSp>
        <p:nvCxnSpPr>
          <p:cNvPr id="15" name="Straight Connector 14">
            <a:extLst>
              <a:ext uri="{FF2B5EF4-FFF2-40B4-BE49-F238E27FC236}">
                <a16:creationId xmlns:a16="http://schemas.microsoft.com/office/drawing/2014/main" id="{151DFA58-1938-8D4D-28A9-7EAA03A44EE0}"/>
              </a:ext>
            </a:extLst>
          </p:cNvPr>
          <p:cNvCxnSpPr>
            <a:cxnSpLocks/>
          </p:cNvCxnSpPr>
          <p:nvPr/>
        </p:nvCxnSpPr>
        <p:spPr>
          <a:xfrm>
            <a:off x="7632353" y="4519547"/>
            <a:ext cx="1839194" cy="1585277"/>
          </a:xfrm>
          <a:prstGeom prst="line">
            <a:avLst/>
          </a:prstGeom>
          <a:ln w="44450">
            <a:solidFill>
              <a:srgbClr val="FFFF00"/>
            </a:solidFill>
            <a:headEnd type="arrow"/>
          </a:ln>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id="{0C925EBF-F111-353F-1052-282620F7F10A}"/>
              </a:ext>
            </a:extLst>
          </p:cNvPr>
          <p:cNvCxnSpPr>
            <a:cxnSpLocks/>
          </p:cNvCxnSpPr>
          <p:nvPr/>
        </p:nvCxnSpPr>
        <p:spPr>
          <a:xfrm>
            <a:off x="9497414" y="4512959"/>
            <a:ext cx="1863941" cy="1500901"/>
          </a:xfrm>
          <a:prstGeom prst="line">
            <a:avLst/>
          </a:prstGeom>
          <a:ln w="4445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18" name="Straight Arrow Connector 17">
            <a:extLst>
              <a:ext uri="{FF2B5EF4-FFF2-40B4-BE49-F238E27FC236}">
                <a16:creationId xmlns:a16="http://schemas.microsoft.com/office/drawing/2014/main" id="{3EC46298-8D53-A474-84A3-AFED5ECF3420}"/>
              </a:ext>
            </a:extLst>
          </p:cNvPr>
          <p:cNvCxnSpPr>
            <a:cxnSpLocks/>
          </p:cNvCxnSpPr>
          <p:nvPr/>
        </p:nvCxnSpPr>
        <p:spPr>
          <a:xfrm flipH="1" flipV="1">
            <a:off x="6055768" y="3227525"/>
            <a:ext cx="1498675" cy="1256229"/>
          </a:xfrm>
          <a:prstGeom prst="straightConnector1">
            <a:avLst/>
          </a:prstGeom>
          <a:ln w="41275">
            <a:solidFill>
              <a:srgbClr val="FFFF00"/>
            </a:solidFill>
            <a:prstDash val="dash"/>
            <a:tailEnd type="triangle"/>
          </a:ln>
        </p:spPr>
        <p:style>
          <a:lnRef idx="1">
            <a:schemeClr val="accent2"/>
          </a:lnRef>
          <a:fillRef idx="0">
            <a:schemeClr val="accent2"/>
          </a:fillRef>
          <a:effectRef idx="0">
            <a:schemeClr val="accent2"/>
          </a:effectRef>
          <a:fontRef idx="minor">
            <a:schemeClr val="tx1"/>
          </a:fontRef>
        </p:style>
      </p:cxnSp>
      <p:sp>
        <p:nvSpPr>
          <p:cNvPr id="21" name="TextBox 20">
            <a:extLst>
              <a:ext uri="{FF2B5EF4-FFF2-40B4-BE49-F238E27FC236}">
                <a16:creationId xmlns:a16="http://schemas.microsoft.com/office/drawing/2014/main" id="{39DBCFEA-6FD0-56AB-0654-A24B21DFEF1C}"/>
              </a:ext>
            </a:extLst>
          </p:cNvPr>
          <p:cNvSpPr txBox="1"/>
          <p:nvPr/>
        </p:nvSpPr>
        <p:spPr>
          <a:xfrm rot="2406602">
            <a:off x="5831640" y="5323706"/>
            <a:ext cx="1601144"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Correct 45 at TPA</a:t>
            </a:r>
          </a:p>
        </p:txBody>
      </p:sp>
      <p:sp>
        <p:nvSpPr>
          <p:cNvPr id="22" name="TextBox 21">
            <a:extLst>
              <a:ext uri="{FF2B5EF4-FFF2-40B4-BE49-F238E27FC236}">
                <a16:creationId xmlns:a16="http://schemas.microsoft.com/office/drawing/2014/main" id="{32E78512-5D98-DE47-ADCB-81645478D2E6}"/>
              </a:ext>
            </a:extLst>
          </p:cNvPr>
          <p:cNvSpPr txBox="1"/>
          <p:nvPr/>
        </p:nvSpPr>
        <p:spPr>
          <a:xfrm rot="2547821">
            <a:off x="7630766" y="5332721"/>
            <a:ext cx="1225631" cy="307777"/>
          </a:xfrm>
          <a:prstGeom prst="rect">
            <a:avLst/>
          </a:prstGeom>
          <a:noFill/>
          <a:ln>
            <a:solidFill>
              <a:schemeClr val="accent1">
                <a:lumMod val="20000"/>
                <a:lumOff val="80000"/>
              </a:schemeClr>
            </a:solidFill>
          </a:ln>
        </p:spPr>
        <p:txBody>
          <a:bodyPr wrap="square" rtlCol="0" anchor="ctr" anchorCtr="1">
            <a:spAutoFit/>
          </a:bodyPr>
          <a:lstStyle/>
          <a:p>
            <a:r>
              <a:rPr lang="en-US" sz="1400" dirty="0"/>
              <a:t>Poor 45</a:t>
            </a:r>
          </a:p>
        </p:txBody>
      </p:sp>
      <p:sp>
        <p:nvSpPr>
          <p:cNvPr id="23" name="TextBox 22">
            <a:extLst>
              <a:ext uri="{FF2B5EF4-FFF2-40B4-BE49-F238E27FC236}">
                <a16:creationId xmlns:a16="http://schemas.microsoft.com/office/drawing/2014/main" id="{66A09D13-B347-651D-2B13-AC1F72832134}"/>
              </a:ext>
            </a:extLst>
          </p:cNvPr>
          <p:cNvSpPr txBox="1"/>
          <p:nvPr/>
        </p:nvSpPr>
        <p:spPr>
          <a:xfrm rot="2348732">
            <a:off x="9485610" y="5361297"/>
            <a:ext cx="1410450" cy="307777"/>
          </a:xfrm>
          <a:prstGeom prst="rect">
            <a:avLst/>
          </a:prstGeom>
          <a:noFill/>
          <a:ln>
            <a:solidFill>
              <a:schemeClr val="accent1">
                <a:lumMod val="20000"/>
                <a:lumOff val="80000"/>
              </a:schemeClr>
            </a:solidFill>
          </a:ln>
        </p:spPr>
        <p:txBody>
          <a:bodyPr wrap="square" rtlCol="0" anchor="ctr" anchorCtr="1">
            <a:spAutoFit/>
          </a:bodyPr>
          <a:lstStyle/>
          <a:p>
            <a:r>
              <a:rPr lang="en-US" sz="1400" dirty="0"/>
              <a:t>Dangerous 45</a:t>
            </a:r>
          </a:p>
        </p:txBody>
      </p:sp>
      <p:cxnSp>
        <p:nvCxnSpPr>
          <p:cNvPr id="25" name="Straight Connector 24">
            <a:extLst>
              <a:ext uri="{FF2B5EF4-FFF2-40B4-BE49-F238E27FC236}">
                <a16:creationId xmlns:a16="http://schemas.microsoft.com/office/drawing/2014/main" id="{CBBC9978-35C8-D942-78EE-36A4C4DE8E9C}"/>
              </a:ext>
            </a:extLst>
          </p:cNvPr>
          <p:cNvCxnSpPr/>
          <p:nvPr/>
        </p:nvCxnSpPr>
        <p:spPr>
          <a:xfrm>
            <a:off x="5899919" y="2085975"/>
            <a:ext cx="12790" cy="2438018"/>
          </a:xfrm>
          <a:prstGeom prst="line">
            <a:avLst/>
          </a:prstGeom>
          <a:ln w="25400">
            <a:solidFill>
              <a:schemeClr val="tx1"/>
            </a:solidFill>
            <a:prstDash val="dashDot"/>
          </a:ln>
        </p:spPr>
        <p:style>
          <a:lnRef idx="1">
            <a:schemeClr val="accent2"/>
          </a:lnRef>
          <a:fillRef idx="0">
            <a:schemeClr val="accent2"/>
          </a:fillRef>
          <a:effectRef idx="0">
            <a:schemeClr val="accent2"/>
          </a:effectRef>
          <a:fontRef idx="minor">
            <a:schemeClr val="tx1"/>
          </a:fontRef>
        </p:style>
      </p:cxnSp>
      <p:sp>
        <p:nvSpPr>
          <p:cNvPr id="26" name="TextBox 25">
            <a:extLst>
              <a:ext uri="{FF2B5EF4-FFF2-40B4-BE49-F238E27FC236}">
                <a16:creationId xmlns:a16="http://schemas.microsoft.com/office/drawing/2014/main" id="{94A73171-A1C4-B74E-3363-6CE5E00A483C}"/>
              </a:ext>
            </a:extLst>
          </p:cNvPr>
          <p:cNvSpPr txBox="1"/>
          <p:nvPr/>
        </p:nvSpPr>
        <p:spPr>
          <a:xfrm>
            <a:off x="812800" y="5412910"/>
            <a:ext cx="4653887" cy="954107"/>
          </a:xfrm>
          <a:prstGeom prst="rect">
            <a:avLst/>
          </a:prstGeom>
          <a:noFill/>
          <a:ln>
            <a:solidFill>
              <a:schemeClr val="accent1">
                <a:lumMod val="20000"/>
                <a:lumOff val="80000"/>
              </a:schemeClr>
            </a:solidFill>
          </a:ln>
        </p:spPr>
        <p:txBody>
          <a:bodyPr wrap="square" rtlCol="0" anchor="ctr" anchorCtr="1">
            <a:spAutoFit/>
          </a:bodyPr>
          <a:lstStyle/>
          <a:p>
            <a:r>
              <a:rPr lang="en-US" sz="1400" dirty="0"/>
              <a:t>When approaching an airport for landing, the traffic pattern is normally entered at a 45° angle to the downwind leg, headed toward a point </a:t>
            </a:r>
            <a:r>
              <a:rPr lang="en-US" sz="1400" b="1" u="sng" dirty="0"/>
              <a:t>abeam the midpoint of the runway</a:t>
            </a:r>
            <a:r>
              <a:rPr lang="en-US" sz="1400" dirty="0"/>
              <a:t> to be used for landing.  AFH</a:t>
            </a:r>
          </a:p>
        </p:txBody>
      </p:sp>
      <p:sp>
        <p:nvSpPr>
          <p:cNvPr id="27" name="TextBox 26">
            <a:extLst>
              <a:ext uri="{FF2B5EF4-FFF2-40B4-BE49-F238E27FC236}">
                <a16:creationId xmlns:a16="http://schemas.microsoft.com/office/drawing/2014/main" id="{31F0241F-0704-EC10-5C67-CD87BC4B5E88}"/>
              </a:ext>
            </a:extLst>
          </p:cNvPr>
          <p:cNvSpPr txBox="1"/>
          <p:nvPr/>
        </p:nvSpPr>
        <p:spPr>
          <a:xfrm>
            <a:off x="1539589" y="4810593"/>
            <a:ext cx="2850460"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Where does the 45 go to exactly?</a:t>
            </a:r>
          </a:p>
        </p:txBody>
      </p:sp>
      <p:cxnSp>
        <p:nvCxnSpPr>
          <p:cNvPr id="30" name="Straight Connector 29">
            <a:extLst>
              <a:ext uri="{FF2B5EF4-FFF2-40B4-BE49-F238E27FC236}">
                <a16:creationId xmlns:a16="http://schemas.microsoft.com/office/drawing/2014/main" id="{97A81862-3A76-93DC-5942-93B55B5E46E2}"/>
              </a:ext>
            </a:extLst>
          </p:cNvPr>
          <p:cNvCxnSpPr>
            <a:cxnSpLocks/>
          </p:cNvCxnSpPr>
          <p:nvPr/>
        </p:nvCxnSpPr>
        <p:spPr>
          <a:xfrm>
            <a:off x="4343312" y="3323617"/>
            <a:ext cx="1510802" cy="1132057"/>
          </a:xfrm>
          <a:prstGeom prst="line">
            <a:avLst/>
          </a:prstGeom>
          <a:ln w="44450">
            <a:solidFill>
              <a:schemeClr val="accent6">
                <a:lumMod val="75000"/>
              </a:schemeClr>
            </a:solidFill>
            <a:prstDash val="dash"/>
            <a:headEnd type="arrow"/>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11551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6">
                                            <p:bg/>
                                          </p:spTgt>
                                        </p:tgtEl>
                                        <p:attrNameLst>
                                          <p:attrName>style.visibility</p:attrName>
                                        </p:attrNameLst>
                                      </p:cBhvr>
                                      <p:to>
                                        <p:strVal val="visible"/>
                                      </p:to>
                                    </p:set>
                                    <p:animEffect transition="in" filter="fade">
                                      <p:cBhvr>
                                        <p:cTn id="11" dur="500"/>
                                        <p:tgtEl>
                                          <p:spTgt spid="26">
                                            <p:bg/>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6">
                                            <p:txEl>
                                              <p:pRg st="0" end="0"/>
                                            </p:txEl>
                                          </p:spTgt>
                                        </p:tgtEl>
                                        <p:attrNameLst>
                                          <p:attrName>style.visibility</p:attrName>
                                        </p:attrNameLst>
                                      </p:cBhvr>
                                      <p:to>
                                        <p:strVal val="visible"/>
                                      </p:to>
                                    </p:set>
                                    <p:animEffect transition="in" filter="fade">
                                      <p:cBhvr>
                                        <p:cTn id="14" dur="500"/>
                                        <p:tgtEl>
                                          <p:spTgt spid="2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6" grpId="0" build="allAtOnce"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pattern</a:t>
            </a:r>
          </a:p>
        </p:txBody>
      </p:sp>
      <p:cxnSp>
        <p:nvCxnSpPr>
          <p:cNvPr id="7" name="Straight Connector 6"/>
          <p:cNvCxnSpPr/>
          <p:nvPr/>
        </p:nvCxnSpPr>
        <p:spPr>
          <a:xfrm flipV="1">
            <a:off x="2825087" y="4531052"/>
            <a:ext cx="6632812" cy="13647"/>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p:nvCxnSpPr>
        <p:spPr>
          <a:xfrm flipV="1">
            <a:off x="2853559" y="3253602"/>
            <a:ext cx="0" cy="1284038"/>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9" name="Straight Connector 8"/>
          <p:cNvCxnSpPr>
            <a:endCxn id="4" idx="0"/>
          </p:cNvCxnSpPr>
          <p:nvPr/>
        </p:nvCxnSpPr>
        <p:spPr>
          <a:xfrm>
            <a:off x="2853559" y="3253601"/>
            <a:ext cx="1174745" cy="2"/>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10" name="Straight Connector 9"/>
          <p:cNvCxnSpPr>
            <a:endCxn id="6" idx="3"/>
          </p:cNvCxnSpPr>
          <p:nvPr/>
        </p:nvCxnSpPr>
        <p:spPr>
          <a:xfrm flipH="1" flipV="1">
            <a:off x="7795013" y="3256195"/>
            <a:ext cx="1649238" cy="5615"/>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11" name="Straight Connector 10"/>
          <p:cNvCxnSpPr/>
          <p:nvPr/>
        </p:nvCxnSpPr>
        <p:spPr>
          <a:xfrm flipH="1">
            <a:off x="9457899" y="3252633"/>
            <a:ext cx="5060" cy="1292066"/>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12" name="Straight Connector 11"/>
          <p:cNvCxnSpPr/>
          <p:nvPr/>
        </p:nvCxnSpPr>
        <p:spPr>
          <a:xfrm>
            <a:off x="6010275" y="4537640"/>
            <a:ext cx="1784738" cy="1605127"/>
          </a:xfrm>
          <a:prstGeom prst="line">
            <a:avLst/>
          </a:prstGeom>
          <a:ln w="28575">
            <a:solidFill>
              <a:srgbClr val="FF0000"/>
            </a:solidFill>
            <a:headEnd type="arrow"/>
          </a:ln>
        </p:spPr>
        <p:style>
          <a:lnRef idx="1">
            <a:schemeClr val="accent2"/>
          </a:lnRef>
          <a:fillRef idx="0">
            <a:schemeClr val="accent2"/>
          </a:fillRef>
          <a:effectRef idx="0">
            <a:schemeClr val="accent2"/>
          </a:effectRef>
          <a:fontRef idx="minor">
            <a:schemeClr val="tx1"/>
          </a:fontRef>
        </p:style>
      </p:cxnSp>
      <p:sp>
        <p:nvSpPr>
          <p:cNvPr id="13" name="TextBox 12"/>
          <p:cNvSpPr txBox="1"/>
          <p:nvPr/>
        </p:nvSpPr>
        <p:spPr>
          <a:xfrm>
            <a:off x="7791054" y="5719879"/>
            <a:ext cx="383438"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45</a:t>
            </a:r>
          </a:p>
        </p:txBody>
      </p:sp>
      <p:sp>
        <p:nvSpPr>
          <p:cNvPr id="14" name="TextBox 13"/>
          <p:cNvSpPr txBox="1"/>
          <p:nvPr/>
        </p:nvSpPr>
        <p:spPr>
          <a:xfrm>
            <a:off x="7922619" y="3333337"/>
            <a:ext cx="1327608"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Departure Leg</a:t>
            </a:r>
          </a:p>
        </p:txBody>
      </p:sp>
      <p:sp>
        <p:nvSpPr>
          <p:cNvPr id="15" name="TextBox 14"/>
          <p:cNvSpPr txBox="1"/>
          <p:nvPr/>
        </p:nvSpPr>
        <p:spPr>
          <a:xfrm>
            <a:off x="9600804" y="3725967"/>
            <a:ext cx="1369286"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Crosswind Leg</a:t>
            </a:r>
          </a:p>
        </p:txBody>
      </p:sp>
      <p:sp>
        <p:nvSpPr>
          <p:cNvPr id="16" name="TextBox 15"/>
          <p:cNvSpPr txBox="1"/>
          <p:nvPr/>
        </p:nvSpPr>
        <p:spPr>
          <a:xfrm>
            <a:off x="7298781" y="4129329"/>
            <a:ext cx="1359668" cy="307777"/>
          </a:xfrm>
          <a:prstGeom prst="rect">
            <a:avLst/>
          </a:prstGeom>
          <a:noFill/>
          <a:ln>
            <a:solidFill>
              <a:schemeClr val="accent1">
                <a:lumMod val="20000"/>
                <a:lumOff val="80000"/>
              </a:schemeClr>
            </a:solidFill>
          </a:ln>
        </p:spPr>
        <p:txBody>
          <a:bodyPr wrap="none" rtlCol="0" anchor="ctr" anchorCtr="1">
            <a:spAutoFit/>
          </a:bodyPr>
          <a:lstStyle/>
          <a:p>
            <a:r>
              <a:rPr lang="en-US" sz="1400"/>
              <a:t>Downwind </a:t>
            </a:r>
            <a:r>
              <a:rPr lang="en-US" sz="1400" dirty="0"/>
              <a:t>Leg</a:t>
            </a:r>
          </a:p>
        </p:txBody>
      </p:sp>
      <p:sp>
        <p:nvSpPr>
          <p:cNvPr id="17" name="TextBox 16"/>
          <p:cNvSpPr txBox="1"/>
          <p:nvPr/>
        </p:nvSpPr>
        <p:spPr>
          <a:xfrm>
            <a:off x="1801505" y="3715667"/>
            <a:ext cx="941283"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Base Leg</a:t>
            </a:r>
          </a:p>
        </p:txBody>
      </p:sp>
      <p:sp>
        <p:nvSpPr>
          <p:cNvPr id="18" name="TextBox 17"/>
          <p:cNvSpPr txBox="1"/>
          <p:nvPr/>
        </p:nvSpPr>
        <p:spPr>
          <a:xfrm>
            <a:off x="3098042" y="2787620"/>
            <a:ext cx="572593"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Final</a:t>
            </a:r>
          </a:p>
        </p:txBody>
      </p:sp>
      <p:cxnSp>
        <p:nvCxnSpPr>
          <p:cNvPr id="19" name="Straight Connector 18"/>
          <p:cNvCxnSpPr/>
          <p:nvPr/>
        </p:nvCxnSpPr>
        <p:spPr>
          <a:xfrm flipH="1">
            <a:off x="4513315" y="2901601"/>
            <a:ext cx="4724400" cy="11377"/>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sp>
        <p:nvSpPr>
          <p:cNvPr id="22" name="TextBox 21"/>
          <p:cNvSpPr txBox="1"/>
          <p:nvPr/>
        </p:nvSpPr>
        <p:spPr>
          <a:xfrm>
            <a:off x="5895255" y="2462275"/>
            <a:ext cx="1130438"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Upwind Leg</a:t>
            </a:r>
          </a:p>
        </p:txBody>
      </p:sp>
      <p:grpSp>
        <p:nvGrpSpPr>
          <p:cNvPr id="24" name="Group 23"/>
          <p:cNvGrpSpPr/>
          <p:nvPr/>
        </p:nvGrpSpPr>
        <p:grpSpPr>
          <a:xfrm>
            <a:off x="4028303" y="3074430"/>
            <a:ext cx="3768811" cy="358346"/>
            <a:chOff x="4028303" y="3074430"/>
            <a:chExt cx="3768811" cy="358346"/>
          </a:xfrm>
        </p:grpSpPr>
        <p:sp>
          <p:nvSpPr>
            <p:cNvPr id="4" name="Rectangle 3"/>
            <p:cNvSpPr/>
            <p:nvPr/>
          </p:nvSpPr>
          <p:spPr>
            <a:xfrm rot="16200000">
              <a:off x="5733536" y="1369197"/>
              <a:ext cx="358346" cy="3768811"/>
            </a:xfrm>
            <a:prstGeom prst="rect">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5" name="TextBox 4"/>
            <p:cNvSpPr txBox="1"/>
            <p:nvPr/>
          </p:nvSpPr>
          <p:spPr>
            <a:xfrm>
              <a:off x="4067907" y="3124318"/>
              <a:ext cx="353943" cy="258567"/>
            </a:xfrm>
            <a:prstGeom prst="rect">
              <a:avLst/>
            </a:prstGeom>
            <a:solidFill>
              <a:schemeClr val="tx1"/>
            </a:solidFill>
            <a:ln>
              <a:noFill/>
            </a:ln>
          </p:spPr>
          <p:txBody>
            <a:bodyPr vert="vert" wrap="square" rtlCol="0" anchor="ctr" anchorCtr="1">
              <a:spAutoFit/>
            </a:bodyPr>
            <a:lstStyle/>
            <a:p>
              <a:r>
                <a:rPr lang="en-US" sz="1100" dirty="0">
                  <a:solidFill>
                    <a:schemeClr val="bg1"/>
                  </a:solidFill>
                </a:rPr>
                <a:t>16</a:t>
              </a:r>
            </a:p>
          </p:txBody>
        </p:sp>
        <p:sp>
          <p:nvSpPr>
            <p:cNvPr id="6" name="TextBox 5"/>
            <p:cNvSpPr txBox="1"/>
            <p:nvPr/>
          </p:nvSpPr>
          <p:spPr>
            <a:xfrm>
              <a:off x="7441070" y="3126911"/>
              <a:ext cx="353943" cy="258567"/>
            </a:xfrm>
            <a:prstGeom prst="rect">
              <a:avLst/>
            </a:prstGeom>
            <a:solidFill>
              <a:schemeClr val="tx1"/>
            </a:solidFill>
            <a:ln>
              <a:noFill/>
            </a:ln>
          </p:spPr>
          <p:txBody>
            <a:bodyPr vert="vert270" wrap="square" rtlCol="0" anchor="ctr" anchorCtr="1">
              <a:spAutoFit/>
            </a:bodyPr>
            <a:lstStyle/>
            <a:p>
              <a:r>
                <a:rPr lang="en-US" sz="1100" dirty="0">
                  <a:solidFill>
                    <a:schemeClr val="bg1"/>
                  </a:solidFill>
                </a:rPr>
                <a:t>34</a:t>
              </a:r>
            </a:p>
          </p:txBody>
        </p:sp>
        <p:cxnSp>
          <p:nvCxnSpPr>
            <p:cNvPr id="23" name="Straight Connector 22"/>
            <p:cNvCxnSpPr/>
            <p:nvPr/>
          </p:nvCxnSpPr>
          <p:spPr>
            <a:xfrm flipV="1">
              <a:off x="4508390" y="3252239"/>
              <a:ext cx="2783059" cy="7435"/>
            </a:xfrm>
            <a:prstGeom prst="line">
              <a:avLst/>
            </a:prstGeom>
            <a:ln w="9525">
              <a:solidFill>
                <a:schemeClr val="bg1"/>
              </a:solidFill>
              <a:prstDash val="dash"/>
            </a:ln>
          </p:spPr>
          <p:style>
            <a:lnRef idx="1">
              <a:schemeClr val="accent2"/>
            </a:lnRef>
            <a:fillRef idx="0">
              <a:schemeClr val="accent2"/>
            </a:fillRef>
            <a:effectRef idx="0">
              <a:schemeClr val="accent2"/>
            </a:effectRef>
            <a:fontRef idx="minor">
              <a:schemeClr val="tx1"/>
            </a:fontRef>
          </p:style>
        </p:cxn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30375" y="6032240"/>
            <a:ext cx="606863" cy="557988"/>
          </a:xfrm>
          <a:prstGeom prst="rect">
            <a:avLst/>
          </a:prstGeom>
        </p:spPr>
      </p:pic>
      <p:cxnSp>
        <p:nvCxnSpPr>
          <p:cNvPr id="20" name="Straight Connector 19">
            <a:extLst>
              <a:ext uri="{FF2B5EF4-FFF2-40B4-BE49-F238E27FC236}">
                <a16:creationId xmlns:a16="http://schemas.microsoft.com/office/drawing/2014/main" id="{F78B4CA4-E2D9-F058-A0B4-B39C1F1522FA}"/>
              </a:ext>
            </a:extLst>
          </p:cNvPr>
          <p:cNvCxnSpPr>
            <a:cxnSpLocks/>
          </p:cNvCxnSpPr>
          <p:nvPr/>
        </p:nvCxnSpPr>
        <p:spPr>
          <a:xfrm>
            <a:off x="5994023" y="4528916"/>
            <a:ext cx="147470" cy="2054446"/>
          </a:xfrm>
          <a:prstGeom prst="line">
            <a:avLst/>
          </a:prstGeom>
          <a:ln w="28575">
            <a:solidFill>
              <a:srgbClr val="FFFF00"/>
            </a:solidFill>
            <a:headEnd type="arrow"/>
          </a:ln>
        </p:spPr>
        <p:style>
          <a:lnRef idx="1">
            <a:schemeClr val="accent2"/>
          </a:lnRef>
          <a:fillRef idx="0">
            <a:schemeClr val="accent2"/>
          </a:fillRef>
          <a:effectRef idx="0">
            <a:schemeClr val="accent2"/>
          </a:effectRef>
          <a:fontRef idx="minor">
            <a:schemeClr val="tx1"/>
          </a:fontRef>
        </p:style>
      </p:cxnSp>
      <p:sp>
        <p:nvSpPr>
          <p:cNvPr id="26" name="TextBox 25">
            <a:extLst>
              <a:ext uri="{FF2B5EF4-FFF2-40B4-BE49-F238E27FC236}">
                <a16:creationId xmlns:a16="http://schemas.microsoft.com/office/drawing/2014/main" id="{95102B0D-81A6-A711-8D64-9A85C34F2138}"/>
              </a:ext>
            </a:extLst>
          </p:cNvPr>
          <p:cNvSpPr txBox="1"/>
          <p:nvPr/>
        </p:nvSpPr>
        <p:spPr>
          <a:xfrm>
            <a:off x="4244878" y="6232660"/>
            <a:ext cx="1742946" cy="307777"/>
          </a:xfrm>
          <a:prstGeom prst="rect">
            <a:avLst/>
          </a:prstGeom>
          <a:noFill/>
          <a:ln>
            <a:solidFill>
              <a:schemeClr val="accent1">
                <a:lumMod val="20000"/>
                <a:lumOff val="80000"/>
              </a:schemeClr>
            </a:solidFill>
          </a:ln>
        </p:spPr>
        <p:txBody>
          <a:bodyPr wrap="square" rtlCol="0" anchor="ctr" anchorCtr="1">
            <a:spAutoFit/>
          </a:bodyPr>
          <a:lstStyle/>
          <a:p>
            <a:r>
              <a:rPr lang="en-US" sz="1400" dirty="0"/>
              <a:t>This is NOT a 45!</a:t>
            </a:r>
          </a:p>
        </p:txBody>
      </p:sp>
      <p:sp>
        <p:nvSpPr>
          <p:cNvPr id="21" name="TextBox 20">
            <a:extLst>
              <a:ext uri="{FF2B5EF4-FFF2-40B4-BE49-F238E27FC236}">
                <a16:creationId xmlns:a16="http://schemas.microsoft.com/office/drawing/2014/main" id="{A063EBDA-B643-162A-2CD2-DD88858BA2B3}"/>
              </a:ext>
            </a:extLst>
          </p:cNvPr>
          <p:cNvSpPr txBox="1"/>
          <p:nvPr/>
        </p:nvSpPr>
        <p:spPr>
          <a:xfrm>
            <a:off x="8426735" y="4957078"/>
            <a:ext cx="3343701" cy="1384995"/>
          </a:xfrm>
          <a:prstGeom prst="rect">
            <a:avLst/>
          </a:prstGeom>
          <a:noFill/>
          <a:ln>
            <a:solidFill>
              <a:schemeClr val="accent1">
                <a:lumMod val="20000"/>
                <a:lumOff val="80000"/>
              </a:schemeClr>
            </a:solidFill>
          </a:ln>
        </p:spPr>
        <p:txBody>
          <a:bodyPr wrap="square" rtlCol="0" anchor="ctr" anchorCtr="1">
            <a:spAutoFit/>
          </a:bodyPr>
          <a:lstStyle/>
          <a:p>
            <a:r>
              <a:rPr lang="en-US" sz="1400" dirty="0"/>
              <a:t>The pilot should ensure that the entry leg is of sufficient length to provide a clear view of the entire traffic pattern and to allow adequate time for planning the intended path in the pattern and the landing approach.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down)">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down)">
                                      <p:cBhvr>
                                        <p:cTn id="72" dur="5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down)">
                                      <p:cBhvr>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down)">
                                      <p:cBhvr>
                                        <p:cTn id="82" dur="500"/>
                                        <p:tgtEl>
                                          <p:spTgt spid="26"/>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bg/>
                                          </p:spTgt>
                                        </p:tgtEl>
                                        <p:attrNameLst>
                                          <p:attrName>style.visibility</p:attrName>
                                        </p:attrNameLst>
                                      </p:cBhvr>
                                      <p:to>
                                        <p:strVal val="visible"/>
                                      </p:to>
                                    </p:set>
                                    <p:animEffect transition="in" filter="fade">
                                      <p:cBhvr>
                                        <p:cTn id="87" dur="1000"/>
                                        <p:tgtEl>
                                          <p:spTgt spid="21">
                                            <p:bg/>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1">
                                            <p:txEl>
                                              <p:pRg st="0" end="0"/>
                                            </p:txEl>
                                          </p:spTgt>
                                        </p:tgtEl>
                                        <p:attrNameLst>
                                          <p:attrName>style.visibility</p:attrName>
                                        </p:attrNameLst>
                                      </p:cBhvr>
                                      <p:to>
                                        <p:strVal val="visible"/>
                                      </p:to>
                                    </p:set>
                                    <p:animEffect transition="in" filter="fade">
                                      <p:cBhvr>
                                        <p:cTn id="90" dur="10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22" grpId="0" animBg="1"/>
      <p:bldP spid="26" grpId="0" animBg="1"/>
      <p:bldP spid="21" grpId="0" uiExpand="1"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pattern entry</a:t>
            </a:r>
          </a:p>
        </p:txBody>
      </p:sp>
      <p:sp>
        <p:nvSpPr>
          <p:cNvPr id="4" name="Rectangle 3"/>
          <p:cNvSpPr/>
          <p:nvPr/>
        </p:nvSpPr>
        <p:spPr>
          <a:xfrm rot="16200000">
            <a:off x="5733536" y="1205421"/>
            <a:ext cx="358346" cy="3768811"/>
          </a:xfrm>
          <a:prstGeom prst="rect">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5" name="TextBox 4"/>
          <p:cNvSpPr txBox="1"/>
          <p:nvPr/>
        </p:nvSpPr>
        <p:spPr>
          <a:xfrm>
            <a:off x="4067907" y="2960542"/>
            <a:ext cx="353943" cy="258567"/>
          </a:xfrm>
          <a:prstGeom prst="rect">
            <a:avLst/>
          </a:prstGeom>
          <a:solidFill>
            <a:schemeClr val="tx1"/>
          </a:solidFill>
          <a:ln>
            <a:noFill/>
          </a:ln>
        </p:spPr>
        <p:txBody>
          <a:bodyPr vert="vert" wrap="square" rtlCol="0" anchor="ctr" anchorCtr="1">
            <a:spAutoFit/>
          </a:bodyPr>
          <a:lstStyle/>
          <a:p>
            <a:r>
              <a:rPr lang="en-US" sz="1100" dirty="0">
                <a:solidFill>
                  <a:schemeClr val="bg1"/>
                </a:solidFill>
              </a:rPr>
              <a:t>16</a:t>
            </a:r>
          </a:p>
        </p:txBody>
      </p:sp>
      <p:sp>
        <p:nvSpPr>
          <p:cNvPr id="6" name="TextBox 5"/>
          <p:cNvSpPr txBox="1"/>
          <p:nvPr/>
        </p:nvSpPr>
        <p:spPr>
          <a:xfrm>
            <a:off x="7441070" y="2963135"/>
            <a:ext cx="353943" cy="258567"/>
          </a:xfrm>
          <a:prstGeom prst="rect">
            <a:avLst/>
          </a:prstGeom>
          <a:solidFill>
            <a:schemeClr val="tx1"/>
          </a:solidFill>
          <a:ln>
            <a:noFill/>
          </a:ln>
        </p:spPr>
        <p:txBody>
          <a:bodyPr vert="vert270" wrap="square" rtlCol="0" anchor="ctr" anchorCtr="1">
            <a:spAutoFit/>
          </a:bodyPr>
          <a:lstStyle/>
          <a:p>
            <a:r>
              <a:rPr lang="en-US" sz="1100" dirty="0">
                <a:solidFill>
                  <a:schemeClr val="bg1"/>
                </a:solidFill>
              </a:rPr>
              <a:t>34</a:t>
            </a:r>
          </a:p>
        </p:txBody>
      </p:sp>
      <p:cxnSp>
        <p:nvCxnSpPr>
          <p:cNvPr id="8" name="Straight Connector 7"/>
          <p:cNvCxnSpPr/>
          <p:nvPr/>
        </p:nvCxnSpPr>
        <p:spPr>
          <a:xfrm flipV="1">
            <a:off x="2825087" y="4367276"/>
            <a:ext cx="6632812" cy="13647"/>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12" name="Straight Connector 11"/>
          <p:cNvCxnSpPr/>
          <p:nvPr/>
        </p:nvCxnSpPr>
        <p:spPr>
          <a:xfrm flipV="1">
            <a:off x="2853559" y="3089826"/>
            <a:ext cx="0" cy="1284038"/>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16" name="Straight Connector 15"/>
          <p:cNvCxnSpPr>
            <a:endCxn id="4" idx="0"/>
          </p:cNvCxnSpPr>
          <p:nvPr/>
        </p:nvCxnSpPr>
        <p:spPr>
          <a:xfrm>
            <a:off x="2853559" y="3089825"/>
            <a:ext cx="1174745" cy="2"/>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17" name="Straight Connector 16"/>
          <p:cNvCxnSpPr>
            <a:endCxn id="6" idx="3"/>
          </p:cNvCxnSpPr>
          <p:nvPr/>
        </p:nvCxnSpPr>
        <p:spPr>
          <a:xfrm flipH="1" flipV="1">
            <a:off x="7795013" y="3092419"/>
            <a:ext cx="1649238" cy="5615"/>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19" name="Straight Connector 18"/>
          <p:cNvCxnSpPr/>
          <p:nvPr/>
        </p:nvCxnSpPr>
        <p:spPr>
          <a:xfrm flipH="1">
            <a:off x="9457899" y="3102505"/>
            <a:ext cx="5060" cy="1292066"/>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22" name="Straight Connector 21"/>
          <p:cNvCxnSpPr>
            <a:cxnSpLocks/>
          </p:cNvCxnSpPr>
          <p:nvPr/>
        </p:nvCxnSpPr>
        <p:spPr>
          <a:xfrm>
            <a:off x="5925787" y="4381995"/>
            <a:ext cx="1881033" cy="1736611"/>
          </a:xfrm>
          <a:prstGeom prst="line">
            <a:avLst/>
          </a:prstGeom>
          <a:ln w="28575">
            <a:solidFill>
              <a:srgbClr val="FF0000"/>
            </a:solidFill>
            <a:headEnd type="arrow"/>
          </a:ln>
        </p:spPr>
        <p:style>
          <a:lnRef idx="1">
            <a:schemeClr val="accent2"/>
          </a:lnRef>
          <a:fillRef idx="0">
            <a:schemeClr val="accent2"/>
          </a:fillRef>
          <a:effectRef idx="0">
            <a:schemeClr val="accent2"/>
          </a:effectRef>
          <a:fontRef idx="minor">
            <a:schemeClr val="tx1"/>
          </a:fontRef>
        </p:style>
      </p:cxnSp>
      <p:sp>
        <p:nvSpPr>
          <p:cNvPr id="32" name="TextBox 31"/>
          <p:cNvSpPr txBox="1"/>
          <p:nvPr/>
        </p:nvSpPr>
        <p:spPr>
          <a:xfrm>
            <a:off x="7719304" y="5533983"/>
            <a:ext cx="383438"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45</a:t>
            </a:r>
          </a:p>
        </p:txBody>
      </p:sp>
      <p:sp>
        <p:nvSpPr>
          <p:cNvPr id="33" name="TextBox 32"/>
          <p:cNvSpPr txBox="1"/>
          <p:nvPr/>
        </p:nvSpPr>
        <p:spPr>
          <a:xfrm>
            <a:off x="7995771" y="2584345"/>
            <a:ext cx="1327608"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Departure Leg</a:t>
            </a:r>
          </a:p>
        </p:txBody>
      </p:sp>
      <p:sp>
        <p:nvSpPr>
          <p:cNvPr id="37" name="TextBox 36"/>
          <p:cNvSpPr txBox="1"/>
          <p:nvPr/>
        </p:nvSpPr>
        <p:spPr>
          <a:xfrm>
            <a:off x="9600804" y="3562191"/>
            <a:ext cx="1369286"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Crosswind Leg</a:t>
            </a:r>
          </a:p>
        </p:txBody>
      </p:sp>
      <p:sp>
        <p:nvSpPr>
          <p:cNvPr id="38" name="TextBox 37"/>
          <p:cNvSpPr txBox="1"/>
          <p:nvPr/>
        </p:nvSpPr>
        <p:spPr>
          <a:xfrm>
            <a:off x="7039470" y="3938258"/>
            <a:ext cx="1359668" cy="307777"/>
          </a:xfrm>
          <a:prstGeom prst="rect">
            <a:avLst/>
          </a:prstGeom>
          <a:noFill/>
          <a:ln>
            <a:solidFill>
              <a:schemeClr val="accent1">
                <a:lumMod val="20000"/>
                <a:lumOff val="80000"/>
              </a:schemeClr>
            </a:solidFill>
          </a:ln>
        </p:spPr>
        <p:txBody>
          <a:bodyPr wrap="none" rtlCol="0" anchor="ctr" anchorCtr="1">
            <a:spAutoFit/>
          </a:bodyPr>
          <a:lstStyle/>
          <a:p>
            <a:r>
              <a:rPr lang="en-US" sz="1400"/>
              <a:t>Downwind </a:t>
            </a:r>
            <a:r>
              <a:rPr lang="en-US" sz="1400" dirty="0"/>
              <a:t>Leg</a:t>
            </a:r>
          </a:p>
        </p:txBody>
      </p:sp>
      <p:sp>
        <p:nvSpPr>
          <p:cNvPr id="30" name="TextBox 29"/>
          <p:cNvSpPr txBox="1"/>
          <p:nvPr/>
        </p:nvSpPr>
        <p:spPr>
          <a:xfrm>
            <a:off x="1801505" y="3551891"/>
            <a:ext cx="941283"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Base Leg</a:t>
            </a:r>
          </a:p>
        </p:txBody>
      </p:sp>
      <p:sp>
        <p:nvSpPr>
          <p:cNvPr id="31" name="TextBox 30"/>
          <p:cNvSpPr txBox="1"/>
          <p:nvPr/>
        </p:nvSpPr>
        <p:spPr>
          <a:xfrm>
            <a:off x="3098042" y="2623844"/>
            <a:ext cx="572593"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Final</a:t>
            </a:r>
          </a:p>
        </p:txBody>
      </p:sp>
      <p:cxnSp>
        <p:nvCxnSpPr>
          <p:cNvPr id="36" name="Straight Connector 35"/>
          <p:cNvCxnSpPr/>
          <p:nvPr/>
        </p:nvCxnSpPr>
        <p:spPr>
          <a:xfrm flipV="1">
            <a:off x="4508390" y="3088463"/>
            <a:ext cx="2783059" cy="7435"/>
          </a:xfrm>
          <a:prstGeom prst="line">
            <a:avLst/>
          </a:prstGeom>
          <a:ln w="9525">
            <a:solidFill>
              <a:schemeClr val="bg1"/>
            </a:solidFill>
            <a:prstDash val="dash"/>
          </a:ln>
        </p:spPr>
        <p:style>
          <a:lnRef idx="1">
            <a:schemeClr val="accent2"/>
          </a:lnRef>
          <a:fillRef idx="0">
            <a:schemeClr val="accent2"/>
          </a:fillRef>
          <a:effectRef idx="0">
            <a:schemeClr val="accent2"/>
          </a:effectRef>
          <a:fontRef idx="minor">
            <a:schemeClr val="tx1"/>
          </a:fontRef>
        </p:style>
      </p:cxnSp>
      <p:sp>
        <p:nvSpPr>
          <p:cNvPr id="41" name="TextBox 40"/>
          <p:cNvSpPr txBox="1"/>
          <p:nvPr/>
        </p:nvSpPr>
        <p:spPr>
          <a:xfrm>
            <a:off x="8325135" y="4733611"/>
            <a:ext cx="3343701" cy="1384995"/>
          </a:xfrm>
          <a:prstGeom prst="rect">
            <a:avLst/>
          </a:prstGeom>
          <a:noFill/>
          <a:ln>
            <a:solidFill>
              <a:schemeClr val="accent1">
                <a:lumMod val="20000"/>
                <a:lumOff val="80000"/>
              </a:schemeClr>
            </a:solidFill>
          </a:ln>
        </p:spPr>
        <p:txBody>
          <a:bodyPr wrap="square" rtlCol="0" anchor="ctr" anchorCtr="1">
            <a:spAutoFit/>
          </a:bodyPr>
          <a:lstStyle/>
          <a:p>
            <a:r>
              <a:rPr lang="en-US" sz="1400" dirty="0"/>
              <a:t>The pilot should ensure that the entry leg is of sufficient length to provide a clear view of the entire traffic pattern and to allow adequate time for planning the intended path in the pattern and the landing approach. </a:t>
            </a:r>
          </a:p>
        </p:txBody>
      </p:sp>
      <p:pic>
        <p:nvPicPr>
          <p:cNvPr id="3" name="Picture 2"/>
          <p:cNvPicPr>
            <a:picLocks noChangeAspect="1"/>
          </p:cNvPicPr>
          <p:nvPr/>
        </p:nvPicPr>
        <p:blipFill>
          <a:blip r:embed="rId3" cstate="print"/>
          <a:stretch>
            <a:fillRect/>
          </a:stretch>
        </p:blipFill>
        <p:spPr>
          <a:xfrm>
            <a:off x="258016" y="6118606"/>
            <a:ext cx="554784" cy="603556"/>
          </a:xfrm>
          <a:prstGeom prst="rect">
            <a:avLst/>
          </a:prstGeom>
        </p:spPr>
      </p:pic>
    </p:spTree>
    <p:extLst>
      <p:ext uri="{BB962C8B-B14F-4D97-AF65-F5344CB8AC3E}">
        <p14:creationId xmlns:p14="http://schemas.microsoft.com/office/powerpoint/2010/main" val="376953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32">
                                            <p:bg/>
                                          </p:spTgt>
                                        </p:tgtEl>
                                        <p:attrNameLst>
                                          <p:attrName>style.visibility</p:attrName>
                                        </p:attrNameLst>
                                      </p:cBhvr>
                                      <p:to>
                                        <p:strVal val="visible"/>
                                      </p:to>
                                    </p:set>
                                    <p:animEffect transition="in" filter="fade">
                                      <p:cBhvr>
                                        <p:cTn id="12" dur="1000"/>
                                        <p:tgtEl>
                                          <p:spTgt spid="32">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2">
                                            <p:txEl>
                                              <p:pRg st="0" end="0"/>
                                            </p:txEl>
                                          </p:spTgt>
                                        </p:tgtEl>
                                        <p:attrNameLst>
                                          <p:attrName>style.visibility</p:attrName>
                                        </p:attrNameLst>
                                      </p:cBhvr>
                                      <p:to>
                                        <p:strVal val="visible"/>
                                      </p:to>
                                    </p:set>
                                    <p:animEffect transition="in" filter="fade">
                                      <p:cBhvr>
                                        <p:cTn id="15" dur="1000"/>
                                        <p:tgtEl>
                                          <p:spTgt spid="3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1">
                                            <p:bg/>
                                          </p:spTgt>
                                        </p:tgtEl>
                                        <p:attrNameLst>
                                          <p:attrName>style.visibility</p:attrName>
                                        </p:attrNameLst>
                                      </p:cBhvr>
                                      <p:to>
                                        <p:strVal val="visible"/>
                                      </p:to>
                                    </p:set>
                                    <p:animEffect transition="in" filter="fade">
                                      <p:cBhvr>
                                        <p:cTn id="20" dur="1000"/>
                                        <p:tgtEl>
                                          <p:spTgt spid="41">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1">
                                            <p:txEl>
                                              <p:pRg st="0" end="0"/>
                                            </p:txEl>
                                          </p:spTgt>
                                        </p:tgtEl>
                                        <p:attrNameLst>
                                          <p:attrName>style.visibility</p:attrName>
                                        </p:attrNameLst>
                                      </p:cBhvr>
                                      <p:to>
                                        <p:strVal val="visible"/>
                                      </p:to>
                                    </p:set>
                                    <p:animEffect transition="in" filter="fade">
                                      <p:cBhvr>
                                        <p:cTn id="23" dur="1000"/>
                                        <p:tgtEl>
                                          <p:spTgt spid="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allAtOnce" animBg="1"/>
      <p:bldP spid="41" grpId="0" uiExpand="1" build="allAtOnce"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Opposite side entries</a:t>
            </a:r>
          </a:p>
        </p:txBody>
      </p:sp>
      <p:sp>
        <p:nvSpPr>
          <p:cNvPr id="3" name="Content Placeholder 2"/>
          <p:cNvSpPr>
            <a:spLocks noGrp="1"/>
          </p:cNvSpPr>
          <p:nvPr>
            <p:ph sz="quarter" idx="13"/>
          </p:nvPr>
        </p:nvSpPr>
        <p:spPr/>
        <p:txBody>
          <a:bodyPr/>
          <a:lstStyle/>
          <a:p>
            <a:pPr>
              <a:spcAft>
                <a:spcPts val="0"/>
              </a:spcAft>
            </a:pPr>
            <a:r>
              <a:rPr lang="en-US" dirty="0"/>
              <a:t>Cross midfield at least 500 to 1,000 ft. above</a:t>
            </a:r>
          </a:p>
          <a:p>
            <a:pPr marL="0" indent="0">
              <a:buNone/>
              <a:tabLst>
                <a:tab pos="346075" algn="l"/>
              </a:tabLst>
            </a:pPr>
            <a:r>
              <a:rPr lang="en-US" dirty="0"/>
              <a:t>	pattern</a:t>
            </a:r>
          </a:p>
          <a:p>
            <a:r>
              <a:rPr lang="en-US" dirty="0"/>
              <a:t>Call crossing midfield (as necessary)</a:t>
            </a:r>
          </a:p>
          <a:p>
            <a:r>
              <a:rPr lang="en-US" dirty="0"/>
              <a:t>Teardrop entry to the “45”</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513" y="345390"/>
            <a:ext cx="4701405" cy="6330343"/>
          </a:xfrm>
          <a:prstGeom prst="rect">
            <a:avLst/>
          </a:prstGeom>
        </p:spPr>
      </p:pic>
    </p:spTree>
    <p:extLst>
      <p:ext uri="{BB962C8B-B14F-4D97-AF65-F5344CB8AC3E}">
        <p14:creationId xmlns:p14="http://schemas.microsoft.com/office/powerpoint/2010/main" val="2887056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Alternate entry</a:t>
            </a:r>
          </a:p>
        </p:txBody>
      </p:sp>
      <p:sp>
        <p:nvSpPr>
          <p:cNvPr id="3" name="Content Placeholder 2"/>
          <p:cNvSpPr>
            <a:spLocks noGrp="1"/>
          </p:cNvSpPr>
          <p:nvPr>
            <p:ph sz="quarter" idx="13"/>
          </p:nvPr>
        </p:nvSpPr>
        <p:spPr/>
        <p:txBody>
          <a:bodyPr/>
          <a:lstStyle/>
          <a:p>
            <a:r>
              <a:rPr lang="en-US" dirty="0"/>
              <a:t>Cross midfield at pattern altitude</a:t>
            </a:r>
          </a:p>
          <a:p>
            <a:r>
              <a:rPr lang="en-US" dirty="0"/>
              <a:t>Turn to downwind</a:t>
            </a:r>
          </a:p>
          <a:p>
            <a:r>
              <a:rPr lang="en-US" dirty="0"/>
              <a:t>Only use if pattern is not busy</a:t>
            </a:r>
          </a:p>
          <a:p>
            <a:pPr>
              <a:spcAft>
                <a:spcPts val="0"/>
              </a:spcAft>
            </a:pPr>
            <a:r>
              <a:rPr lang="en-US" dirty="0"/>
              <a:t>Do not teach to Private Pilot candidates </a:t>
            </a:r>
          </a:p>
          <a:p>
            <a:pPr marL="0" indent="0">
              <a:spcAft>
                <a:spcPts val="0"/>
              </a:spcAft>
              <a:buNone/>
            </a:pPr>
            <a:r>
              <a:rPr lang="en-US" dirty="0"/>
              <a:t>     is recommended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849" y="49727"/>
            <a:ext cx="4955057" cy="6685838"/>
          </a:xfrm>
          <a:prstGeom prst="rect">
            <a:avLst/>
          </a:prstGeom>
        </p:spPr>
      </p:pic>
    </p:spTree>
    <p:extLst>
      <p:ext uri="{BB962C8B-B14F-4D97-AF65-F5344CB8AC3E}">
        <p14:creationId xmlns:p14="http://schemas.microsoft.com/office/powerpoint/2010/main" val="3214796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departures</a:t>
            </a:r>
          </a:p>
        </p:txBody>
      </p:sp>
      <p:cxnSp>
        <p:nvCxnSpPr>
          <p:cNvPr id="4" name="Straight Connector 3"/>
          <p:cNvCxnSpPr/>
          <p:nvPr/>
        </p:nvCxnSpPr>
        <p:spPr>
          <a:xfrm flipV="1">
            <a:off x="2111988" y="4244444"/>
            <a:ext cx="6632812" cy="13647"/>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5" name="Straight Connector 4"/>
          <p:cNvCxnSpPr/>
          <p:nvPr/>
        </p:nvCxnSpPr>
        <p:spPr>
          <a:xfrm flipV="1">
            <a:off x="2119678" y="2966994"/>
            <a:ext cx="0" cy="1284038"/>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6" name="Straight Connector 5"/>
          <p:cNvCxnSpPr>
            <a:endCxn id="10" idx="0"/>
          </p:cNvCxnSpPr>
          <p:nvPr/>
        </p:nvCxnSpPr>
        <p:spPr>
          <a:xfrm>
            <a:off x="2140460" y="2966993"/>
            <a:ext cx="1174745" cy="2"/>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7" name="Straight Connector 6"/>
          <p:cNvCxnSpPr>
            <a:endCxn id="12" idx="3"/>
          </p:cNvCxnSpPr>
          <p:nvPr/>
        </p:nvCxnSpPr>
        <p:spPr>
          <a:xfrm flipH="1" flipV="1">
            <a:off x="7081914" y="2969587"/>
            <a:ext cx="1649238" cy="5615"/>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p:nvCxnSpPr>
        <p:spPr>
          <a:xfrm flipH="1">
            <a:off x="8755188" y="2966025"/>
            <a:ext cx="5060" cy="1292066"/>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grpSp>
        <p:nvGrpSpPr>
          <p:cNvPr id="9" name="Group 8"/>
          <p:cNvGrpSpPr/>
          <p:nvPr/>
        </p:nvGrpSpPr>
        <p:grpSpPr>
          <a:xfrm>
            <a:off x="3315204" y="2787822"/>
            <a:ext cx="3768811" cy="358346"/>
            <a:chOff x="4028303" y="3074430"/>
            <a:chExt cx="3768811" cy="358346"/>
          </a:xfrm>
        </p:grpSpPr>
        <p:sp>
          <p:nvSpPr>
            <p:cNvPr id="10" name="Rectangle 9"/>
            <p:cNvSpPr/>
            <p:nvPr/>
          </p:nvSpPr>
          <p:spPr>
            <a:xfrm rot="16200000">
              <a:off x="5733536" y="1369197"/>
              <a:ext cx="358346" cy="3768811"/>
            </a:xfrm>
            <a:prstGeom prst="rect">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TextBox 10"/>
            <p:cNvSpPr txBox="1"/>
            <p:nvPr/>
          </p:nvSpPr>
          <p:spPr>
            <a:xfrm>
              <a:off x="4067907" y="3124318"/>
              <a:ext cx="353943" cy="258567"/>
            </a:xfrm>
            <a:prstGeom prst="rect">
              <a:avLst/>
            </a:prstGeom>
            <a:solidFill>
              <a:schemeClr val="tx1"/>
            </a:solidFill>
            <a:ln>
              <a:noFill/>
            </a:ln>
          </p:spPr>
          <p:txBody>
            <a:bodyPr vert="vert" wrap="square" rtlCol="0" anchor="ctr" anchorCtr="1">
              <a:spAutoFit/>
            </a:bodyPr>
            <a:lstStyle/>
            <a:p>
              <a:r>
                <a:rPr lang="en-US" sz="1100" dirty="0">
                  <a:solidFill>
                    <a:schemeClr val="bg1"/>
                  </a:solidFill>
                </a:rPr>
                <a:t>16</a:t>
              </a:r>
            </a:p>
          </p:txBody>
        </p:sp>
        <p:sp>
          <p:nvSpPr>
            <p:cNvPr id="12" name="TextBox 11"/>
            <p:cNvSpPr txBox="1"/>
            <p:nvPr/>
          </p:nvSpPr>
          <p:spPr>
            <a:xfrm>
              <a:off x="7441070" y="3126911"/>
              <a:ext cx="353943" cy="258567"/>
            </a:xfrm>
            <a:prstGeom prst="rect">
              <a:avLst/>
            </a:prstGeom>
            <a:solidFill>
              <a:schemeClr val="tx1"/>
            </a:solidFill>
            <a:ln>
              <a:noFill/>
            </a:ln>
          </p:spPr>
          <p:txBody>
            <a:bodyPr vert="vert270" wrap="square" rtlCol="0" anchor="ctr" anchorCtr="1">
              <a:spAutoFit/>
            </a:bodyPr>
            <a:lstStyle/>
            <a:p>
              <a:r>
                <a:rPr lang="en-US" sz="1100" dirty="0">
                  <a:solidFill>
                    <a:schemeClr val="bg1"/>
                  </a:solidFill>
                </a:rPr>
                <a:t>34</a:t>
              </a:r>
            </a:p>
          </p:txBody>
        </p:sp>
        <p:cxnSp>
          <p:nvCxnSpPr>
            <p:cNvPr id="13" name="Straight Connector 12"/>
            <p:cNvCxnSpPr/>
            <p:nvPr/>
          </p:nvCxnSpPr>
          <p:spPr>
            <a:xfrm flipV="1">
              <a:off x="4508390" y="3252239"/>
              <a:ext cx="2783059" cy="7435"/>
            </a:xfrm>
            <a:prstGeom prst="line">
              <a:avLst/>
            </a:prstGeom>
            <a:ln w="9525">
              <a:solidFill>
                <a:schemeClr val="bg1"/>
              </a:solidFill>
              <a:prstDash val="dash"/>
            </a:ln>
          </p:spPr>
          <p:style>
            <a:lnRef idx="1">
              <a:schemeClr val="accent2"/>
            </a:lnRef>
            <a:fillRef idx="0">
              <a:schemeClr val="accent2"/>
            </a:fillRef>
            <a:effectRef idx="0">
              <a:schemeClr val="accent2"/>
            </a:effectRef>
            <a:fontRef idx="minor">
              <a:schemeClr val="tx1"/>
            </a:fontRef>
          </p:style>
        </p:cxnSp>
      </p:grpSp>
      <p:sp>
        <p:nvSpPr>
          <p:cNvPr id="14" name="Arc 13"/>
          <p:cNvSpPr/>
          <p:nvPr/>
        </p:nvSpPr>
        <p:spPr>
          <a:xfrm rot="5654115">
            <a:off x="7767684" y="1206112"/>
            <a:ext cx="2431732" cy="960303"/>
          </a:xfrm>
          <a:prstGeom prst="arc">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5" name="TextBox 14"/>
          <p:cNvSpPr txBox="1"/>
          <p:nvPr/>
        </p:nvSpPr>
        <p:spPr>
          <a:xfrm>
            <a:off x="4432107" y="4411708"/>
            <a:ext cx="1826141"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Downwind departure</a:t>
            </a:r>
          </a:p>
        </p:txBody>
      </p:sp>
      <p:cxnSp>
        <p:nvCxnSpPr>
          <p:cNvPr id="17" name="Straight Arrow Connector 16"/>
          <p:cNvCxnSpPr/>
          <p:nvPr/>
        </p:nvCxnSpPr>
        <p:spPr>
          <a:xfrm>
            <a:off x="8813038" y="3002508"/>
            <a:ext cx="1446663" cy="996286"/>
          </a:xfrm>
          <a:prstGeom prst="straightConnector1">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20" name="Straight Arrow Connector 19"/>
          <p:cNvCxnSpPr/>
          <p:nvPr/>
        </p:nvCxnSpPr>
        <p:spPr>
          <a:xfrm>
            <a:off x="8785743" y="2975212"/>
            <a:ext cx="1487606" cy="13648"/>
          </a:xfrm>
          <a:prstGeom prst="straightConnector1">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sp>
        <p:nvSpPr>
          <p:cNvPr id="27" name="TextBox 26"/>
          <p:cNvSpPr txBox="1"/>
          <p:nvPr/>
        </p:nvSpPr>
        <p:spPr>
          <a:xfrm>
            <a:off x="9550018" y="2569261"/>
            <a:ext cx="1099981"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Straight out</a:t>
            </a:r>
          </a:p>
        </p:txBody>
      </p:sp>
      <p:sp>
        <p:nvSpPr>
          <p:cNvPr id="28" name="TextBox 27"/>
          <p:cNvSpPr txBox="1"/>
          <p:nvPr/>
        </p:nvSpPr>
        <p:spPr>
          <a:xfrm>
            <a:off x="10284982" y="3324128"/>
            <a:ext cx="1146412" cy="738664"/>
          </a:xfrm>
          <a:prstGeom prst="rect">
            <a:avLst/>
          </a:prstGeom>
          <a:noFill/>
          <a:ln>
            <a:solidFill>
              <a:schemeClr val="accent1">
                <a:lumMod val="20000"/>
                <a:lumOff val="80000"/>
              </a:schemeClr>
            </a:solidFill>
          </a:ln>
        </p:spPr>
        <p:txBody>
          <a:bodyPr wrap="square" rtlCol="0" anchor="ctr" anchorCtr="1">
            <a:spAutoFit/>
          </a:bodyPr>
          <a:lstStyle/>
          <a:p>
            <a:r>
              <a:rPr lang="en-US" sz="1400" dirty="0"/>
              <a:t>45 deg turn towards pattern</a:t>
            </a:r>
          </a:p>
        </p:txBody>
      </p:sp>
      <p:sp>
        <p:nvSpPr>
          <p:cNvPr id="29" name="TextBox 28"/>
          <p:cNvSpPr txBox="1"/>
          <p:nvPr/>
        </p:nvSpPr>
        <p:spPr>
          <a:xfrm>
            <a:off x="9643707" y="1229196"/>
            <a:ext cx="1723231" cy="738664"/>
          </a:xfrm>
          <a:prstGeom prst="rect">
            <a:avLst/>
          </a:prstGeom>
          <a:noFill/>
          <a:ln>
            <a:solidFill>
              <a:schemeClr val="accent1">
                <a:lumMod val="20000"/>
                <a:lumOff val="80000"/>
              </a:schemeClr>
            </a:solidFill>
          </a:ln>
        </p:spPr>
        <p:txBody>
          <a:bodyPr wrap="square" lIns="45720" rIns="45720" rtlCol="0" anchor="ctr" anchorCtr="1">
            <a:spAutoFit/>
          </a:bodyPr>
          <a:lstStyle/>
          <a:p>
            <a:r>
              <a:rPr lang="en-US" sz="1400" dirty="0"/>
              <a:t>Turn away from pattern</a:t>
            </a:r>
          </a:p>
          <a:p>
            <a:r>
              <a:rPr lang="en-US" sz="1400" dirty="0"/>
              <a:t>(Pattern Alt.+500 ft.)</a:t>
            </a:r>
          </a:p>
        </p:txBody>
      </p:sp>
      <p:pic>
        <p:nvPicPr>
          <p:cNvPr id="3" name="Picture 2"/>
          <p:cNvPicPr>
            <a:picLocks noChangeAspect="1"/>
          </p:cNvPicPr>
          <p:nvPr/>
        </p:nvPicPr>
        <p:blipFill>
          <a:blip r:embed="rId3" cstate="print"/>
          <a:stretch>
            <a:fillRect/>
          </a:stretch>
        </p:blipFill>
        <p:spPr>
          <a:xfrm>
            <a:off x="258016" y="6078240"/>
            <a:ext cx="554784" cy="60355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bg/>
                                          </p:spTgt>
                                        </p:tgtEl>
                                        <p:attrNameLst>
                                          <p:attrName>style.visibility</p:attrName>
                                        </p:attrNameLst>
                                      </p:cBhvr>
                                      <p:to>
                                        <p:strVal val="visible"/>
                                      </p:to>
                                    </p:set>
                                    <p:animEffect transition="in" filter="fade">
                                      <p:cBhvr>
                                        <p:cTn id="10" dur="1000"/>
                                        <p:tgtEl>
                                          <p:spTgt spid="27">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fade">
                                      <p:cBhvr>
                                        <p:cTn id="13" dur="1000"/>
                                        <p:tgtEl>
                                          <p:spTgt spid="2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bg/>
                                          </p:spTgt>
                                        </p:tgtEl>
                                        <p:attrNameLst>
                                          <p:attrName>style.visibility</p:attrName>
                                        </p:attrNameLst>
                                      </p:cBhvr>
                                      <p:to>
                                        <p:strVal val="visible"/>
                                      </p:to>
                                    </p:set>
                                    <p:animEffect transition="in" filter="fade">
                                      <p:cBhvr>
                                        <p:cTn id="21" dur="1000"/>
                                        <p:tgtEl>
                                          <p:spTgt spid="28">
                                            <p:bg/>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xEl>
                                              <p:pRg st="0" end="0"/>
                                            </p:txEl>
                                          </p:spTgt>
                                        </p:tgtEl>
                                        <p:attrNameLst>
                                          <p:attrName>style.visibility</p:attrName>
                                        </p:attrNameLst>
                                      </p:cBhvr>
                                      <p:to>
                                        <p:strVal val="visible"/>
                                      </p:to>
                                    </p:set>
                                    <p:animEffect transition="in" filter="fade">
                                      <p:cBhvr>
                                        <p:cTn id="24" dur="1000"/>
                                        <p:tgtEl>
                                          <p:spTgt spid="28">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bg/>
                                          </p:spTgt>
                                        </p:tgtEl>
                                        <p:attrNameLst>
                                          <p:attrName>style.visibility</p:attrName>
                                        </p:attrNameLst>
                                      </p:cBhvr>
                                      <p:to>
                                        <p:strVal val="visible"/>
                                      </p:to>
                                    </p:set>
                                    <p:animEffect transition="in" filter="fade">
                                      <p:cBhvr>
                                        <p:cTn id="29" dur="1000"/>
                                        <p:tgtEl>
                                          <p:spTgt spid="15">
                                            <p:bg/>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fade">
                                      <p:cBhvr>
                                        <p:cTn id="32" dur="1000"/>
                                        <p:tgtEl>
                                          <p:spTgt spid="1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9">
                                            <p:bg/>
                                          </p:spTgt>
                                        </p:tgtEl>
                                        <p:attrNameLst>
                                          <p:attrName>style.visibility</p:attrName>
                                        </p:attrNameLst>
                                      </p:cBhvr>
                                      <p:to>
                                        <p:strVal val="visible"/>
                                      </p:to>
                                    </p:set>
                                    <p:animEffect transition="in" filter="fade">
                                      <p:cBhvr>
                                        <p:cTn id="37" dur="1000"/>
                                        <p:tgtEl>
                                          <p:spTgt spid="29">
                                            <p:bg/>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9">
                                            <p:txEl>
                                              <p:pRg st="0" end="0"/>
                                            </p:txEl>
                                          </p:spTgt>
                                        </p:tgtEl>
                                        <p:attrNameLst>
                                          <p:attrName>style.visibility</p:attrName>
                                        </p:attrNameLst>
                                      </p:cBhvr>
                                      <p:to>
                                        <p:strVal val="visible"/>
                                      </p:to>
                                    </p:set>
                                    <p:animEffect transition="in" filter="fade">
                                      <p:cBhvr>
                                        <p:cTn id="43" dur="1000"/>
                                        <p:tgtEl>
                                          <p:spTgt spid="29">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9">
                                            <p:txEl>
                                              <p:pRg st="1" end="1"/>
                                            </p:txEl>
                                          </p:spTgt>
                                        </p:tgtEl>
                                        <p:attrNameLst>
                                          <p:attrName>style.visibility</p:attrName>
                                        </p:attrNameLst>
                                      </p:cBhvr>
                                      <p:to>
                                        <p:strVal val="visible"/>
                                      </p:to>
                                    </p:set>
                                    <p:animEffect transition="in" filter="fade">
                                      <p:cBhvr>
                                        <p:cTn id="48" dur="1000"/>
                                        <p:tgtEl>
                                          <p:spTgt spid="2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uiExpand="1" build="allAtOnce" animBg="1"/>
      <p:bldP spid="27" grpId="0" build="allAtOnce" animBg="1"/>
      <p:bldP spid="28" grpId="0" uiExpand="1" build="allAtOnce" animBg="1"/>
      <p:bldP spid="29" grpId="0" uiExpand="1" build="allAtOnce"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procedures</a:t>
            </a:r>
          </a:p>
        </p:txBody>
      </p:sp>
      <p:cxnSp>
        <p:nvCxnSpPr>
          <p:cNvPr id="4" name="Straight Connector 3"/>
          <p:cNvCxnSpPr/>
          <p:nvPr/>
        </p:nvCxnSpPr>
        <p:spPr>
          <a:xfrm flipV="1">
            <a:off x="2797791" y="4244444"/>
            <a:ext cx="6632812" cy="13647"/>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5" name="Straight Connector 4"/>
          <p:cNvCxnSpPr/>
          <p:nvPr/>
        </p:nvCxnSpPr>
        <p:spPr>
          <a:xfrm flipV="1">
            <a:off x="2826263" y="2966994"/>
            <a:ext cx="0" cy="1284038"/>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6" name="Straight Connector 5"/>
          <p:cNvCxnSpPr>
            <a:endCxn id="10" idx="0"/>
          </p:cNvCxnSpPr>
          <p:nvPr/>
        </p:nvCxnSpPr>
        <p:spPr>
          <a:xfrm>
            <a:off x="2826263" y="2966993"/>
            <a:ext cx="1174745" cy="2"/>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7" name="Straight Connector 6"/>
          <p:cNvCxnSpPr>
            <a:endCxn id="12" idx="3"/>
          </p:cNvCxnSpPr>
          <p:nvPr/>
        </p:nvCxnSpPr>
        <p:spPr>
          <a:xfrm flipH="1" flipV="1">
            <a:off x="7767717" y="2969587"/>
            <a:ext cx="1649238" cy="5615"/>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p:nvCxnSpPr>
        <p:spPr>
          <a:xfrm flipH="1">
            <a:off x="9430603" y="2966025"/>
            <a:ext cx="5060" cy="1292066"/>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grpSp>
        <p:nvGrpSpPr>
          <p:cNvPr id="3" name="Group 8"/>
          <p:cNvGrpSpPr/>
          <p:nvPr/>
        </p:nvGrpSpPr>
        <p:grpSpPr>
          <a:xfrm>
            <a:off x="4001007" y="2787822"/>
            <a:ext cx="3768811" cy="358346"/>
            <a:chOff x="4028303" y="3074430"/>
            <a:chExt cx="3768811" cy="358346"/>
          </a:xfrm>
        </p:grpSpPr>
        <p:sp>
          <p:nvSpPr>
            <p:cNvPr id="10" name="Rectangle 9"/>
            <p:cNvSpPr/>
            <p:nvPr/>
          </p:nvSpPr>
          <p:spPr>
            <a:xfrm rot="16200000">
              <a:off x="5733536" y="1369197"/>
              <a:ext cx="358346" cy="3768811"/>
            </a:xfrm>
            <a:prstGeom prst="rect">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TextBox 10"/>
            <p:cNvSpPr txBox="1"/>
            <p:nvPr/>
          </p:nvSpPr>
          <p:spPr>
            <a:xfrm>
              <a:off x="4067907" y="3124318"/>
              <a:ext cx="353943" cy="258567"/>
            </a:xfrm>
            <a:prstGeom prst="rect">
              <a:avLst/>
            </a:prstGeom>
            <a:solidFill>
              <a:schemeClr val="tx1"/>
            </a:solidFill>
            <a:ln>
              <a:noFill/>
            </a:ln>
          </p:spPr>
          <p:txBody>
            <a:bodyPr vert="vert" wrap="square" rtlCol="0" anchor="ctr" anchorCtr="1">
              <a:spAutoFit/>
            </a:bodyPr>
            <a:lstStyle/>
            <a:p>
              <a:r>
                <a:rPr lang="en-US" sz="1100" dirty="0">
                  <a:solidFill>
                    <a:schemeClr val="bg1"/>
                  </a:solidFill>
                </a:rPr>
                <a:t>16</a:t>
              </a:r>
            </a:p>
          </p:txBody>
        </p:sp>
        <p:sp>
          <p:nvSpPr>
            <p:cNvPr id="12" name="TextBox 11"/>
            <p:cNvSpPr txBox="1"/>
            <p:nvPr/>
          </p:nvSpPr>
          <p:spPr>
            <a:xfrm>
              <a:off x="7441070" y="3126911"/>
              <a:ext cx="353943" cy="258567"/>
            </a:xfrm>
            <a:prstGeom prst="rect">
              <a:avLst/>
            </a:prstGeom>
            <a:solidFill>
              <a:schemeClr val="tx1"/>
            </a:solidFill>
            <a:ln>
              <a:noFill/>
            </a:ln>
          </p:spPr>
          <p:txBody>
            <a:bodyPr vert="vert270" wrap="square" rtlCol="0" anchor="ctr" anchorCtr="1">
              <a:spAutoFit/>
            </a:bodyPr>
            <a:lstStyle/>
            <a:p>
              <a:r>
                <a:rPr lang="en-US" sz="1100" dirty="0">
                  <a:solidFill>
                    <a:schemeClr val="bg1"/>
                  </a:solidFill>
                </a:rPr>
                <a:t>34</a:t>
              </a:r>
            </a:p>
          </p:txBody>
        </p:sp>
        <p:cxnSp>
          <p:nvCxnSpPr>
            <p:cNvPr id="13" name="Straight Connector 12"/>
            <p:cNvCxnSpPr/>
            <p:nvPr/>
          </p:nvCxnSpPr>
          <p:spPr>
            <a:xfrm flipV="1">
              <a:off x="4508390" y="3252239"/>
              <a:ext cx="2783059" cy="7435"/>
            </a:xfrm>
            <a:prstGeom prst="line">
              <a:avLst/>
            </a:prstGeom>
            <a:ln w="9525">
              <a:solidFill>
                <a:schemeClr val="bg1"/>
              </a:solidFill>
              <a:prstDash val="dash"/>
            </a:ln>
          </p:spPr>
          <p:style>
            <a:lnRef idx="1">
              <a:schemeClr val="accent2"/>
            </a:lnRef>
            <a:fillRef idx="0">
              <a:schemeClr val="accent2"/>
            </a:fillRef>
            <a:effectRef idx="0">
              <a:schemeClr val="accent2"/>
            </a:effectRef>
            <a:fontRef idx="minor">
              <a:schemeClr val="tx1"/>
            </a:fontRef>
          </p:style>
        </p:cxnSp>
      </p:grpSp>
      <p:sp>
        <p:nvSpPr>
          <p:cNvPr id="14" name="TextBox 13"/>
          <p:cNvSpPr txBox="1"/>
          <p:nvPr/>
        </p:nvSpPr>
        <p:spPr>
          <a:xfrm>
            <a:off x="3562633" y="2212038"/>
            <a:ext cx="5078634"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What is the proper distance abeam the runway on downwind?</a:t>
            </a:r>
          </a:p>
        </p:txBody>
      </p:sp>
      <p:cxnSp>
        <p:nvCxnSpPr>
          <p:cNvPr id="16" name="Straight Arrow Connector 15">
            <a:hlinkClick r:id="rId3"/>
          </p:cNvPr>
          <p:cNvCxnSpPr/>
          <p:nvPr/>
        </p:nvCxnSpPr>
        <p:spPr>
          <a:xfrm>
            <a:off x="5822831" y="2984740"/>
            <a:ext cx="6469" cy="1253885"/>
          </a:xfrm>
          <a:prstGeom prst="straightConnector1">
            <a:avLst/>
          </a:prstGeom>
          <a:ln w="25400">
            <a:solidFill>
              <a:srgbClr val="FFFF00"/>
            </a:solidFill>
            <a:headEnd type="arrow"/>
            <a:tailEnd type="arrow"/>
          </a:ln>
        </p:spPr>
        <p:style>
          <a:lnRef idx="1">
            <a:schemeClr val="accent2"/>
          </a:lnRef>
          <a:fillRef idx="0">
            <a:schemeClr val="accent2"/>
          </a:fillRef>
          <a:effectRef idx="0">
            <a:schemeClr val="accent2"/>
          </a:effectRef>
          <a:fontRef idx="minor">
            <a:schemeClr val="tx1"/>
          </a:fontRef>
        </p:style>
      </p:cxnSp>
      <p:sp>
        <p:nvSpPr>
          <p:cNvPr id="31" name="TextBox 30"/>
          <p:cNvSpPr txBox="1"/>
          <p:nvPr/>
        </p:nvSpPr>
        <p:spPr>
          <a:xfrm>
            <a:off x="5915024" y="3515468"/>
            <a:ext cx="1575059" cy="215444"/>
          </a:xfrm>
          <a:prstGeom prst="rect">
            <a:avLst/>
          </a:prstGeom>
          <a:noFill/>
          <a:ln>
            <a:noFill/>
          </a:ln>
        </p:spPr>
        <p:txBody>
          <a:bodyPr wrap="square" lIns="0" tIns="0" rIns="0" bIns="0" rtlCol="0" anchor="ctr" anchorCtr="1">
            <a:spAutoFit/>
          </a:bodyPr>
          <a:lstStyle/>
          <a:p>
            <a:r>
              <a:rPr lang="en-US" sz="1200" b="1" dirty="0"/>
              <a:t>Abeam</a:t>
            </a:r>
            <a:r>
              <a:rPr lang="en-US" sz="1400" b="1" dirty="0"/>
              <a:t> 1/3 - &lt;</a:t>
            </a:r>
            <a:r>
              <a:rPr lang="en-US" sz="1200" b="1" dirty="0"/>
              <a:t>1 mile</a:t>
            </a:r>
          </a:p>
        </p:txBody>
      </p:sp>
      <p:sp>
        <p:nvSpPr>
          <p:cNvPr id="34" name="TextBox 33"/>
          <p:cNvSpPr txBox="1"/>
          <p:nvPr/>
        </p:nvSpPr>
        <p:spPr>
          <a:xfrm>
            <a:off x="3398979" y="1731986"/>
            <a:ext cx="5405647"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At what altitude from departure leg do you start turn to crosswind?</a:t>
            </a:r>
          </a:p>
        </p:txBody>
      </p:sp>
      <p:sp>
        <p:nvSpPr>
          <p:cNvPr id="35" name="TextBox 34"/>
          <p:cNvSpPr txBox="1"/>
          <p:nvPr/>
        </p:nvSpPr>
        <p:spPr>
          <a:xfrm>
            <a:off x="9574347" y="1678850"/>
            <a:ext cx="1956593" cy="830997"/>
          </a:xfrm>
          <a:prstGeom prst="rect">
            <a:avLst/>
          </a:prstGeom>
          <a:noFill/>
          <a:ln>
            <a:solidFill>
              <a:schemeClr val="bg1"/>
            </a:solidFill>
          </a:ln>
        </p:spPr>
        <p:txBody>
          <a:bodyPr wrap="square" rtlCol="0" anchor="ctr" anchorCtr="1">
            <a:spAutoFit/>
          </a:bodyPr>
          <a:lstStyle/>
          <a:p>
            <a:r>
              <a:rPr lang="en-US" sz="1200" b="1" dirty="0"/>
              <a:t>Start turn at 300’ prior to pattern alt, maybe make turning crosswind call (if necessary)</a:t>
            </a:r>
          </a:p>
        </p:txBody>
      </p:sp>
      <p:cxnSp>
        <p:nvCxnSpPr>
          <p:cNvPr id="37" name="Straight Arrow Connector 36"/>
          <p:cNvCxnSpPr/>
          <p:nvPr/>
        </p:nvCxnSpPr>
        <p:spPr>
          <a:xfrm flipH="1">
            <a:off x="9179626" y="2461609"/>
            <a:ext cx="910672" cy="4597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42" name="TextBox 41"/>
          <p:cNvSpPr txBox="1"/>
          <p:nvPr/>
        </p:nvSpPr>
        <p:spPr>
          <a:xfrm>
            <a:off x="7481456" y="4349809"/>
            <a:ext cx="2671537" cy="646331"/>
          </a:xfrm>
          <a:prstGeom prst="rect">
            <a:avLst/>
          </a:prstGeom>
          <a:noFill/>
          <a:ln>
            <a:solidFill>
              <a:schemeClr val="accent1">
                <a:lumMod val="20000"/>
                <a:lumOff val="80000"/>
              </a:schemeClr>
            </a:solidFill>
          </a:ln>
        </p:spPr>
        <p:txBody>
          <a:bodyPr wrap="square" rtlCol="0" anchor="ctr" anchorCtr="1">
            <a:spAutoFit/>
          </a:bodyPr>
          <a:lstStyle/>
          <a:p>
            <a:r>
              <a:rPr lang="en-US" sz="1200" b="1" dirty="0"/>
              <a:t>At pattern altitude, reduce power, look for traffic, begin checklist, CGUMPS, or as appropriate  </a:t>
            </a:r>
          </a:p>
        </p:txBody>
      </p:sp>
      <p:sp>
        <p:nvSpPr>
          <p:cNvPr id="43" name="TextBox 42"/>
          <p:cNvSpPr txBox="1"/>
          <p:nvPr/>
        </p:nvSpPr>
        <p:spPr>
          <a:xfrm>
            <a:off x="9537659" y="3356138"/>
            <a:ext cx="1766218" cy="646331"/>
          </a:xfrm>
          <a:prstGeom prst="rect">
            <a:avLst/>
          </a:prstGeom>
          <a:noFill/>
          <a:ln>
            <a:solidFill>
              <a:schemeClr val="accent1">
                <a:lumMod val="20000"/>
                <a:lumOff val="80000"/>
              </a:schemeClr>
            </a:solidFill>
          </a:ln>
        </p:spPr>
        <p:txBody>
          <a:bodyPr wrap="square" rtlCol="0" anchor="ctr" anchorCtr="1">
            <a:spAutoFit/>
          </a:bodyPr>
          <a:lstStyle/>
          <a:p>
            <a:r>
              <a:rPr lang="en-US" sz="1200" b="1" dirty="0"/>
              <a:t>Crosswind: Look for traffic, make turning downwind call</a:t>
            </a:r>
          </a:p>
        </p:txBody>
      </p:sp>
      <p:sp>
        <p:nvSpPr>
          <p:cNvPr id="44" name="TextBox 43"/>
          <p:cNvSpPr txBox="1"/>
          <p:nvPr/>
        </p:nvSpPr>
        <p:spPr>
          <a:xfrm>
            <a:off x="3057098" y="4373854"/>
            <a:ext cx="1972101" cy="1015663"/>
          </a:xfrm>
          <a:prstGeom prst="rect">
            <a:avLst/>
          </a:prstGeom>
          <a:noFill/>
          <a:ln>
            <a:solidFill>
              <a:schemeClr val="accent1">
                <a:lumMod val="20000"/>
                <a:lumOff val="80000"/>
              </a:schemeClr>
            </a:solidFill>
          </a:ln>
        </p:spPr>
        <p:txBody>
          <a:bodyPr wrap="square" rtlCol="0" anchor="ctr" anchorCtr="1">
            <a:spAutoFit/>
          </a:bodyPr>
          <a:lstStyle/>
          <a:p>
            <a:r>
              <a:rPr lang="en-US" sz="1200" b="1" dirty="0"/>
              <a:t>Abeam the numbers, reduce power , airspeed check, 1 notch flaps, slightly lower nose for proper airspeed</a:t>
            </a:r>
          </a:p>
        </p:txBody>
      </p:sp>
      <p:sp>
        <p:nvSpPr>
          <p:cNvPr id="45" name="TextBox 44"/>
          <p:cNvSpPr txBox="1"/>
          <p:nvPr/>
        </p:nvSpPr>
        <p:spPr>
          <a:xfrm>
            <a:off x="5240741" y="4370478"/>
            <a:ext cx="1617260" cy="646331"/>
          </a:xfrm>
          <a:prstGeom prst="rect">
            <a:avLst/>
          </a:prstGeom>
          <a:noFill/>
          <a:ln>
            <a:solidFill>
              <a:schemeClr val="accent1">
                <a:lumMod val="20000"/>
                <a:lumOff val="80000"/>
              </a:schemeClr>
            </a:solidFill>
          </a:ln>
        </p:spPr>
        <p:txBody>
          <a:bodyPr wrap="square" rtlCol="0" anchor="ctr" anchorCtr="1">
            <a:spAutoFit/>
          </a:bodyPr>
          <a:lstStyle/>
          <a:p>
            <a:r>
              <a:rPr lang="en-US" sz="1200" b="1" dirty="0"/>
              <a:t>Midfield, gear down (if appropriate), state  “3 green”</a:t>
            </a:r>
          </a:p>
        </p:txBody>
      </p:sp>
      <p:cxnSp>
        <p:nvCxnSpPr>
          <p:cNvPr id="47" name="Straight Arrow Connector 46"/>
          <p:cNvCxnSpPr/>
          <p:nvPr/>
        </p:nvCxnSpPr>
        <p:spPr>
          <a:xfrm flipH="1">
            <a:off x="2961564" y="3261815"/>
            <a:ext cx="1037230" cy="887104"/>
          </a:xfrm>
          <a:prstGeom prst="straightConnector1">
            <a:avLst/>
          </a:prstGeom>
          <a:ln w="25400">
            <a:solidFill>
              <a:srgbClr val="FFFF00"/>
            </a:solidFill>
            <a:tailEnd type="arrow"/>
          </a:ln>
        </p:spPr>
        <p:style>
          <a:lnRef idx="1">
            <a:schemeClr val="accent2"/>
          </a:lnRef>
          <a:fillRef idx="0">
            <a:schemeClr val="accent2"/>
          </a:fillRef>
          <a:effectRef idx="0">
            <a:schemeClr val="accent2"/>
          </a:effectRef>
          <a:fontRef idx="minor">
            <a:schemeClr val="tx1"/>
          </a:fontRef>
        </p:style>
      </p:cxnSp>
      <p:sp>
        <p:nvSpPr>
          <p:cNvPr id="50" name="TextBox 49"/>
          <p:cNvSpPr txBox="1"/>
          <p:nvPr/>
        </p:nvSpPr>
        <p:spPr>
          <a:xfrm>
            <a:off x="1109239" y="4663364"/>
            <a:ext cx="1530444" cy="646331"/>
          </a:xfrm>
          <a:prstGeom prst="rect">
            <a:avLst/>
          </a:prstGeom>
          <a:noFill/>
          <a:ln>
            <a:solidFill>
              <a:schemeClr val="accent1">
                <a:lumMod val="20000"/>
                <a:lumOff val="80000"/>
              </a:schemeClr>
            </a:solidFill>
          </a:ln>
        </p:spPr>
        <p:txBody>
          <a:bodyPr wrap="square" rtlCol="0" anchor="ctr" anchorCtr="1">
            <a:spAutoFit/>
          </a:bodyPr>
          <a:lstStyle/>
          <a:p>
            <a:r>
              <a:rPr lang="en-US" sz="1200" b="1" dirty="0"/>
              <a:t>At the 45, make turning base call. Assess altitude</a:t>
            </a:r>
          </a:p>
        </p:txBody>
      </p:sp>
      <p:sp>
        <p:nvSpPr>
          <p:cNvPr id="51" name="TextBox 50"/>
          <p:cNvSpPr txBox="1"/>
          <p:nvPr/>
        </p:nvSpPr>
        <p:spPr>
          <a:xfrm>
            <a:off x="1064525" y="3217490"/>
            <a:ext cx="1542197" cy="1015663"/>
          </a:xfrm>
          <a:prstGeom prst="rect">
            <a:avLst/>
          </a:prstGeom>
          <a:noFill/>
          <a:ln>
            <a:solidFill>
              <a:schemeClr val="accent1">
                <a:lumMod val="20000"/>
                <a:lumOff val="80000"/>
              </a:schemeClr>
            </a:solidFill>
          </a:ln>
        </p:spPr>
        <p:txBody>
          <a:bodyPr wrap="square" rtlCol="0" anchor="ctr" anchorCtr="1">
            <a:spAutoFit/>
          </a:bodyPr>
          <a:lstStyle/>
          <a:p>
            <a:r>
              <a:rPr lang="en-US" sz="1200" b="1" dirty="0"/>
              <a:t>On base, add 1 notch flaps, check approach path. Call turning final, assess altitude </a:t>
            </a:r>
          </a:p>
        </p:txBody>
      </p:sp>
      <p:sp>
        <p:nvSpPr>
          <p:cNvPr id="52" name="TextBox 51"/>
          <p:cNvSpPr txBox="1"/>
          <p:nvPr/>
        </p:nvSpPr>
        <p:spPr>
          <a:xfrm>
            <a:off x="1009933" y="1869340"/>
            <a:ext cx="1575612" cy="1200329"/>
          </a:xfrm>
          <a:prstGeom prst="rect">
            <a:avLst/>
          </a:prstGeom>
          <a:noFill/>
          <a:ln>
            <a:solidFill>
              <a:schemeClr val="accent1">
                <a:lumMod val="20000"/>
                <a:lumOff val="80000"/>
              </a:schemeClr>
            </a:solidFill>
          </a:ln>
        </p:spPr>
        <p:txBody>
          <a:bodyPr wrap="square" rtlCol="0" anchor="ctr" anchorCtr="1">
            <a:spAutoFit/>
          </a:bodyPr>
          <a:lstStyle/>
          <a:p>
            <a:r>
              <a:rPr lang="en-US" sz="1200" b="1" dirty="0"/>
              <a:t>Final, complete flaps config, check gear, prop Hi RPM. Continuous scan: “Airspeed, glideslope, lineup”</a:t>
            </a:r>
          </a:p>
        </p:txBody>
      </p:sp>
      <p:pic>
        <p:nvPicPr>
          <p:cNvPr id="9" name="Picture 8"/>
          <p:cNvPicPr>
            <a:picLocks noChangeAspect="1"/>
          </p:cNvPicPr>
          <p:nvPr/>
        </p:nvPicPr>
        <p:blipFill>
          <a:blip r:embed="rId4" cstate="print"/>
          <a:stretch>
            <a:fillRect/>
          </a:stretch>
        </p:blipFill>
        <p:spPr>
          <a:xfrm>
            <a:off x="258016" y="6078240"/>
            <a:ext cx="554784" cy="603556"/>
          </a:xfrm>
          <a:prstGeom prst="rect">
            <a:avLst/>
          </a:prstGeom>
        </p:spPr>
      </p:pic>
      <p:sp>
        <p:nvSpPr>
          <p:cNvPr id="15" name="TextBox 14"/>
          <p:cNvSpPr txBox="1"/>
          <p:nvPr/>
        </p:nvSpPr>
        <p:spPr>
          <a:xfrm>
            <a:off x="4930759" y="5707539"/>
            <a:ext cx="1784143" cy="184666"/>
          </a:xfrm>
          <a:prstGeom prst="rect">
            <a:avLst/>
          </a:prstGeom>
          <a:noFill/>
          <a:ln>
            <a:solidFill>
              <a:schemeClr val="accent1">
                <a:lumMod val="20000"/>
                <a:lumOff val="80000"/>
              </a:schemeClr>
            </a:solidFill>
          </a:ln>
        </p:spPr>
        <p:txBody>
          <a:bodyPr wrap="none" lIns="0" tIns="0" rIns="0" bIns="0" rtlCol="0" anchor="ctr" anchorCtr="1">
            <a:spAutoFit/>
          </a:bodyPr>
          <a:lstStyle/>
          <a:p>
            <a:r>
              <a:rPr lang="en-US" sz="1200" b="1" dirty="0"/>
              <a:t>Airspeed on downwind?</a:t>
            </a:r>
          </a:p>
        </p:txBody>
      </p:sp>
      <p:cxnSp>
        <p:nvCxnSpPr>
          <p:cNvPr id="19" name="Straight Connector 18"/>
          <p:cNvCxnSpPr/>
          <p:nvPr/>
        </p:nvCxnSpPr>
        <p:spPr>
          <a:xfrm>
            <a:off x="4205928" y="4148919"/>
            <a:ext cx="0" cy="224935"/>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par>
                                <p:cTn id="13" presetID="22" presetClass="entr" presetSubtype="4"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bg/>
                                          </p:spTgt>
                                        </p:tgtEl>
                                        <p:attrNameLst>
                                          <p:attrName>style.visibility</p:attrName>
                                        </p:attrNameLst>
                                      </p:cBhvr>
                                      <p:to>
                                        <p:strVal val="visible"/>
                                      </p:to>
                                    </p:set>
                                    <p:animEffect transition="in" filter="fade">
                                      <p:cBhvr>
                                        <p:cTn id="20" dur="1000"/>
                                        <p:tgtEl>
                                          <p:spTgt spid="43">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3">
                                            <p:txEl>
                                              <p:pRg st="0" end="0"/>
                                            </p:txEl>
                                          </p:spTgt>
                                        </p:tgtEl>
                                        <p:attrNameLst>
                                          <p:attrName>style.visibility</p:attrName>
                                        </p:attrNameLst>
                                      </p:cBhvr>
                                      <p:to>
                                        <p:strVal val="visible"/>
                                      </p:to>
                                    </p:set>
                                    <p:animEffect transition="in" filter="fade">
                                      <p:cBhvr>
                                        <p:cTn id="23" dur="1000"/>
                                        <p:tgtEl>
                                          <p:spTgt spid="4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2">
                                            <p:bg/>
                                          </p:spTgt>
                                        </p:tgtEl>
                                        <p:attrNameLst>
                                          <p:attrName>style.visibility</p:attrName>
                                        </p:attrNameLst>
                                      </p:cBhvr>
                                      <p:to>
                                        <p:strVal val="visible"/>
                                      </p:to>
                                    </p:set>
                                    <p:animEffect transition="in" filter="fade">
                                      <p:cBhvr>
                                        <p:cTn id="28" dur="1000"/>
                                        <p:tgtEl>
                                          <p:spTgt spid="42">
                                            <p:bg/>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fade">
                                      <p:cBhvr>
                                        <p:cTn id="31" dur="1000"/>
                                        <p:tgtEl>
                                          <p:spTgt spid="42">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bg/>
                                          </p:spTgt>
                                        </p:tgtEl>
                                        <p:attrNameLst>
                                          <p:attrName>style.visibility</p:attrName>
                                        </p:attrNameLst>
                                      </p:cBhvr>
                                      <p:to>
                                        <p:strVal val="visible"/>
                                      </p:to>
                                    </p:set>
                                    <p:animEffect transition="in" filter="fade">
                                      <p:cBhvr>
                                        <p:cTn id="36" dur="2000"/>
                                        <p:tgtEl>
                                          <p:spTgt spid="14">
                                            <p:bg/>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Effect transition="in" filter="fade">
                                      <p:cBhvr>
                                        <p:cTn id="39" dur="2000"/>
                                        <p:tgtEl>
                                          <p:spTgt spid="14">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down)">
                                      <p:cBhvr>
                                        <p:cTn id="44" dur="500"/>
                                        <p:tgtEl>
                                          <p:spTgt spid="31"/>
                                        </p:tgtEl>
                                      </p:cBhvr>
                                    </p:animEffect>
                                  </p:childTnLst>
                                </p:cTn>
                              </p:par>
                              <p:par>
                                <p:cTn id="45" presetID="22" presetClass="entr" presetSubtype="4"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5">
                                            <p:bg/>
                                          </p:spTgt>
                                        </p:tgtEl>
                                        <p:attrNameLst>
                                          <p:attrName>style.visibility</p:attrName>
                                        </p:attrNameLst>
                                      </p:cBhvr>
                                      <p:to>
                                        <p:strVal val="visible"/>
                                      </p:to>
                                    </p:set>
                                    <p:animEffect transition="in" filter="fade">
                                      <p:cBhvr>
                                        <p:cTn id="56" dur="1000"/>
                                        <p:tgtEl>
                                          <p:spTgt spid="45">
                                            <p:bg/>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5">
                                            <p:txEl>
                                              <p:pRg st="0" end="0"/>
                                            </p:txEl>
                                          </p:spTgt>
                                        </p:tgtEl>
                                        <p:attrNameLst>
                                          <p:attrName>style.visibility</p:attrName>
                                        </p:attrNameLst>
                                      </p:cBhvr>
                                      <p:to>
                                        <p:strVal val="visible"/>
                                      </p:to>
                                    </p:set>
                                    <p:animEffect transition="in" filter="fade">
                                      <p:cBhvr>
                                        <p:cTn id="59" dur="1000"/>
                                        <p:tgtEl>
                                          <p:spTgt spid="45">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4">
                                            <p:bg/>
                                          </p:spTgt>
                                        </p:tgtEl>
                                        <p:attrNameLst>
                                          <p:attrName>style.visibility</p:attrName>
                                        </p:attrNameLst>
                                      </p:cBhvr>
                                      <p:to>
                                        <p:strVal val="visible"/>
                                      </p:to>
                                    </p:set>
                                    <p:animEffect transition="in" filter="fade">
                                      <p:cBhvr>
                                        <p:cTn id="64" dur="1000"/>
                                        <p:tgtEl>
                                          <p:spTgt spid="44">
                                            <p:bg/>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4">
                                            <p:txEl>
                                              <p:pRg st="0" end="0"/>
                                            </p:txEl>
                                          </p:spTgt>
                                        </p:tgtEl>
                                        <p:attrNameLst>
                                          <p:attrName>style.visibility</p:attrName>
                                        </p:attrNameLst>
                                      </p:cBhvr>
                                      <p:to>
                                        <p:strVal val="visible"/>
                                      </p:to>
                                    </p:set>
                                    <p:animEffect transition="in" filter="fade">
                                      <p:cBhvr>
                                        <p:cTn id="67" dur="1000"/>
                                        <p:tgtEl>
                                          <p:spTgt spid="44">
                                            <p:txEl>
                                              <p:pRg st="0" end="0"/>
                                            </p:txEl>
                                          </p:spTgt>
                                        </p:tgtEl>
                                      </p:cBhvr>
                                    </p:animEffect>
                                  </p:childTnLst>
                                </p:cTn>
                              </p:par>
                              <p:par>
                                <p:cTn id="68" presetID="1" presetClass="entr" presetSubtype="0" fill="hold" nodeType="withEffect">
                                  <p:stCondLst>
                                    <p:cond delay="0"/>
                                  </p:stCondLst>
                                  <p:childTnLst>
                                    <p:set>
                                      <p:cBhvr>
                                        <p:cTn id="69" dur="1" fill="hold">
                                          <p:stCondLst>
                                            <p:cond delay="0"/>
                                          </p:stCondLst>
                                        </p:cTn>
                                        <p:tgtEl>
                                          <p:spTgt spid="19"/>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0">
                                            <p:bg/>
                                          </p:spTgt>
                                        </p:tgtEl>
                                        <p:attrNameLst>
                                          <p:attrName>style.visibility</p:attrName>
                                        </p:attrNameLst>
                                      </p:cBhvr>
                                      <p:to>
                                        <p:strVal val="visible"/>
                                      </p:to>
                                    </p:set>
                                    <p:animEffect transition="in" filter="fade">
                                      <p:cBhvr>
                                        <p:cTn id="74" dur="500"/>
                                        <p:tgtEl>
                                          <p:spTgt spid="50">
                                            <p:bg/>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0">
                                            <p:txEl>
                                              <p:pRg st="0" end="0"/>
                                            </p:txEl>
                                          </p:spTgt>
                                        </p:tgtEl>
                                        <p:attrNameLst>
                                          <p:attrName>style.visibility</p:attrName>
                                        </p:attrNameLst>
                                      </p:cBhvr>
                                      <p:to>
                                        <p:strVal val="visible"/>
                                      </p:to>
                                    </p:set>
                                    <p:animEffect transition="in" filter="fade">
                                      <p:cBhvr>
                                        <p:cTn id="77" dur="500"/>
                                        <p:tgtEl>
                                          <p:spTgt spid="50">
                                            <p:txEl>
                                              <p:pRg st="0" end="0"/>
                                            </p:txEl>
                                          </p:spTgt>
                                        </p:tgtEl>
                                      </p:cBhvr>
                                    </p:animEffect>
                                  </p:childTnLst>
                                </p:cTn>
                              </p:par>
                              <p:par>
                                <p:cTn id="78" presetID="10" presetClass="entr" presetSubtype="0" fill="hold" nodeType="with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fade">
                                      <p:cBhvr>
                                        <p:cTn id="80" dur="500"/>
                                        <p:tgtEl>
                                          <p:spTgt spid="4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51">
                                            <p:bg/>
                                          </p:spTgt>
                                        </p:tgtEl>
                                        <p:attrNameLst>
                                          <p:attrName>style.visibility</p:attrName>
                                        </p:attrNameLst>
                                      </p:cBhvr>
                                      <p:to>
                                        <p:strVal val="visible"/>
                                      </p:to>
                                    </p:set>
                                    <p:animEffect transition="in" filter="fade">
                                      <p:cBhvr>
                                        <p:cTn id="85" dur="1000"/>
                                        <p:tgtEl>
                                          <p:spTgt spid="51">
                                            <p:bg/>
                                          </p:spTgt>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1">
                                            <p:txEl>
                                              <p:pRg st="0" end="0"/>
                                            </p:txEl>
                                          </p:spTgt>
                                        </p:tgtEl>
                                        <p:attrNameLst>
                                          <p:attrName>style.visibility</p:attrName>
                                        </p:attrNameLst>
                                      </p:cBhvr>
                                      <p:to>
                                        <p:strVal val="visible"/>
                                      </p:to>
                                    </p:set>
                                    <p:animEffect transition="in" filter="fade">
                                      <p:cBhvr>
                                        <p:cTn id="88" dur="1000"/>
                                        <p:tgtEl>
                                          <p:spTgt spid="51">
                                            <p:txEl>
                                              <p:pRg st="0" end="0"/>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52">
                                            <p:bg/>
                                          </p:spTgt>
                                        </p:tgtEl>
                                        <p:attrNameLst>
                                          <p:attrName>style.visibility</p:attrName>
                                        </p:attrNameLst>
                                      </p:cBhvr>
                                      <p:to>
                                        <p:strVal val="visible"/>
                                      </p:to>
                                    </p:set>
                                    <p:animEffect transition="in" filter="fade">
                                      <p:cBhvr>
                                        <p:cTn id="93" dur="1000"/>
                                        <p:tgtEl>
                                          <p:spTgt spid="52">
                                            <p:bg/>
                                          </p:spTgt>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2">
                                            <p:txEl>
                                              <p:pRg st="0" end="0"/>
                                            </p:txEl>
                                          </p:spTgt>
                                        </p:tgtEl>
                                        <p:attrNameLst>
                                          <p:attrName>style.visibility</p:attrName>
                                        </p:attrNameLst>
                                      </p:cBhvr>
                                      <p:to>
                                        <p:strVal val="visible"/>
                                      </p:to>
                                    </p:set>
                                    <p:animEffect transition="in" filter="fade">
                                      <p:cBhvr>
                                        <p:cTn id="96" dur="10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animBg="1"/>
      <p:bldP spid="31" grpId="0"/>
      <p:bldP spid="34" grpId="0" animBg="1"/>
      <p:bldP spid="35" grpId="0" animBg="1"/>
      <p:bldP spid="42" grpId="0" build="allAtOnce" animBg="1"/>
      <p:bldP spid="43" grpId="0" build="allAtOnce" animBg="1"/>
      <p:bldP spid="44" grpId="0" build="allAtOnce" animBg="1"/>
      <p:bldP spid="45" grpId="0" build="allAtOnce" animBg="1"/>
      <p:bldP spid="50" grpId="0" build="allAtOnce" animBg="1"/>
      <p:bldP spid="51" grpId="0" build="allAtOnce" animBg="1"/>
      <p:bldP spid="52" grpId="0" build="allAtOnce"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procedures</a:t>
            </a:r>
          </a:p>
        </p:txBody>
      </p:sp>
      <p:cxnSp>
        <p:nvCxnSpPr>
          <p:cNvPr id="4" name="Straight Connector 3"/>
          <p:cNvCxnSpPr/>
          <p:nvPr/>
        </p:nvCxnSpPr>
        <p:spPr>
          <a:xfrm flipV="1">
            <a:off x="2797791" y="4244444"/>
            <a:ext cx="6632812" cy="13647"/>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5" name="Straight Connector 4"/>
          <p:cNvCxnSpPr/>
          <p:nvPr/>
        </p:nvCxnSpPr>
        <p:spPr>
          <a:xfrm flipV="1">
            <a:off x="2826263" y="2966994"/>
            <a:ext cx="0" cy="1284038"/>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6" name="Straight Connector 5"/>
          <p:cNvCxnSpPr>
            <a:endCxn id="10" idx="0"/>
          </p:cNvCxnSpPr>
          <p:nvPr/>
        </p:nvCxnSpPr>
        <p:spPr>
          <a:xfrm>
            <a:off x="2826263" y="2966993"/>
            <a:ext cx="1174745" cy="2"/>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7" name="Straight Connector 6"/>
          <p:cNvCxnSpPr>
            <a:endCxn id="12" idx="3"/>
          </p:cNvCxnSpPr>
          <p:nvPr/>
        </p:nvCxnSpPr>
        <p:spPr>
          <a:xfrm flipH="1" flipV="1">
            <a:off x="7767717" y="2969587"/>
            <a:ext cx="1649238" cy="5615"/>
          </a:xfrm>
          <a:prstGeom prst="line">
            <a:avLst/>
          </a:prstGeom>
          <a:ln w="25400">
            <a:solidFill>
              <a:srgbClr val="FF0000"/>
            </a:solidFill>
            <a:headEnd type="arrow"/>
          </a:ln>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p:nvCxnSpPr>
        <p:spPr>
          <a:xfrm flipH="1">
            <a:off x="9430603" y="2966025"/>
            <a:ext cx="5060" cy="1292066"/>
          </a:xfrm>
          <a:prstGeom prst="line">
            <a:avLst/>
          </a:prstGeom>
          <a:ln w="25400">
            <a:solidFill>
              <a:srgbClr val="FF0000"/>
            </a:solidFill>
            <a:tailEnd type="arrow"/>
          </a:ln>
        </p:spPr>
        <p:style>
          <a:lnRef idx="1">
            <a:schemeClr val="accent2"/>
          </a:lnRef>
          <a:fillRef idx="0">
            <a:schemeClr val="accent2"/>
          </a:fillRef>
          <a:effectRef idx="0">
            <a:schemeClr val="accent2"/>
          </a:effectRef>
          <a:fontRef idx="minor">
            <a:schemeClr val="tx1"/>
          </a:fontRef>
        </p:style>
      </p:cxnSp>
      <p:grpSp>
        <p:nvGrpSpPr>
          <p:cNvPr id="3" name="Group 8"/>
          <p:cNvGrpSpPr/>
          <p:nvPr/>
        </p:nvGrpSpPr>
        <p:grpSpPr>
          <a:xfrm>
            <a:off x="4001007" y="2787822"/>
            <a:ext cx="3768811" cy="358346"/>
            <a:chOff x="4028303" y="3074430"/>
            <a:chExt cx="3768811" cy="358346"/>
          </a:xfrm>
        </p:grpSpPr>
        <p:sp>
          <p:nvSpPr>
            <p:cNvPr id="10" name="Rectangle 9"/>
            <p:cNvSpPr/>
            <p:nvPr/>
          </p:nvSpPr>
          <p:spPr>
            <a:xfrm rot="16200000">
              <a:off x="5733536" y="1369197"/>
              <a:ext cx="358346" cy="3768811"/>
            </a:xfrm>
            <a:prstGeom prst="rect">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TextBox 10"/>
            <p:cNvSpPr txBox="1"/>
            <p:nvPr/>
          </p:nvSpPr>
          <p:spPr>
            <a:xfrm>
              <a:off x="4067907" y="3124318"/>
              <a:ext cx="353943" cy="258567"/>
            </a:xfrm>
            <a:prstGeom prst="rect">
              <a:avLst/>
            </a:prstGeom>
            <a:solidFill>
              <a:schemeClr val="tx1"/>
            </a:solidFill>
            <a:ln>
              <a:noFill/>
            </a:ln>
          </p:spPr>
          <p:txBody>
            <a:bodyPr vert="vert" wrap="square" rtlCol="0" anchor="ctr" anchorCtr="1">
              <a:spAutoFit/>
            </a:bodyPr>
            <a:lstStyle/>
            <a:p>
              <a:r>
                <a:rPr lang="en-US" sz="1100" dirty="0">
                  <a:solidFill>
                    <a:schemeClr val="bg1"/>
                  </a:solidFill>
                </a:rPr>
                <a:t>16</a:t>
              </a:r>
            </a:p>
          </p:txBody>
        </p:sp>
        <p:sp>
          <p:nvSpPr>
            <p:cNvPr id="12" name="TextBox 11"/>
            <p:cNvSpPr txBox="1"/>
            <p:nvPr/>
          </p:nvSpPr>
          <p:spPr>
            <a:xfrm>
              <a:off x="7441070" y="3126911"/>
              <a:ext cx="353943" cy="258567"/>
            </a:xfrm>
            <a:prstGeom prst="rect">
              <a:avLst/>
            </a:prstGeom>
            <a:solidFill>
              <a:schemeClr val="tx1"/>
            </a:solidFill>
            <a:ln>
              <a:noFill/>
            </a:ln>
          </p:spPr>
          <p:txBody>
            <a:bodyPr vert="vert270" wrap="square" rtlCol="0" anchor="ctr" anchorCtr="1">
              <a:spAutoFit/>
            </a:bodyPr>
            <a:lstStyle/>
            <a:p>
              <a:r>
                <a:rPr lang="en-US" sz="1100" dirty="0">
                  <a:solidFill>
                    <a:schemeClr val="bg1"/>
                  </a:solidFill>
                </a:rPr>
                <a:t>34</a:t>
              </a:r>
            </a:p>
          </p:txBody>
        </p:sp>
        <p:cxnSp>
          <p:nvCxnSpPr>
            <p:cNvPr id="13" name="Straight Connector 12"/>
            <p:cNvCxnSpPr/>
            <p:nvPr/>
          </p:nvCxnSpPr>
          <p:spPr>
            <a:xfrm flipV="1">
              <a:off x="4508390" y="3252239"/>
              <a:ext cx="2783059" cy="7435"/>
            </a:xfrm>
            <a:prstGeom prst="line">
              <a:avLst/>
            </a:prstGeom>
            <a:ln w="9525">
              <a:solidFill>
                <a:schemeClr val="bg1"/>
              </a:solidFill>
              <a:prstDash val="dash"/>
            </a:ln>
          </p:spPr>
          <p:style>
            <a:lnRef idx="1">
              <a:schemeClr val="accent2"/>
            </a:lnRef>
            <a:fillRef idx="0">
              <a:schemeClr val="accent2"/>
            </a:fillRef>
            <a:effectRef idx="0">
              <a:schemeClr val="accent2"/>
            </a:effectRef>
            <a:fontRef idx="minor">
              <a:schemeClr val="tx1"/>
            </a:fontRef>
          </p:style>
        </p:cxnSp>
      </p:grpSp>
      <p:sp>
        <p:nvSpPr>
          <p:cNvPr id="14" name="TextBox 13"/>
          <p:cNvSpPr txBox="1"/>
          <p:nvPr/>
        </p:nvSpPr>
        <p:spPr>
          <a:xfrm>
            <a:off x="3562633" y="2212038"/>
            <a:ext cx="5078634"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What is the proper distance abeam the runway on downwind?</a:t>
            </a:r>
          </a:p>
        </p:txBody>
      </p:sp>
      <p:cxnSp>
        <p:nvCxnSpPr>
          <p:cNvPr id="16" name="Straight Arrow Connector 15">
            <a:hlinkClick r:id="rId3"/>
          </p:cNvPr>
          <p:cNvCxnSpPr/>
          <p:nvPr/>
        </p:nvCxnSpPr>
        <p:spPr>
          <a:xfrm>
            <a:off x="5822831" y="2984740"/>
            <a:ext cx="6469" cy="1253885"/>
          </a:xfrm>
          <a:prstGeom prst="straightConnector1">
            <a:avLst/>
          </a:prstGeom>
          <a:ln w="25400">
            <a:solidFill>
              <a:srgbClr val="FFFF00"/>
            </a:solidFill>
            <a:headEnd type="arrow"/>
            <a:tailEnd type="arrow"/>
          </a:ln>
        </p:spPr>
        <p:style>
          <a:lnRef idx="1">
            <a:schemeClr val="accent2"/>
          </a:lnRef>
          <a:fillRef idx="0">
            <a:schemeClr val="accent2"/>
          </a:fillRef>
          <a:effectRef idx="0">
            <a:schemeClr val="accent2"/>
          </a:effectRef>
          <a:fontRef idx="minor">
            <a:schemeClr val="tx1"/>
          </a:fontRef>
        </p:style>
      </p:cxnSp>
      <p:sp>
        <p:nvSpPr>
          <p:cNvPr id="31" name="TextBox 30"/>
          <p:cNvSpPr txBox="1"/>
          <p:nvPr/>
        </p:nvSpPr>
        <p:spPr>
          <a:xfrm>
            <a:off x="5915024" y="3515468"/>
            <a:ext cx="1575059" cy="215444"/>
          </a:xfrm>
          <a:prstGeom prst="rect">
            <a:avLst/>
          </a:prstGeom>
          <a:noFill/>
          <a:ln>
            <a:noFill/>
          </a:ln>
        </p:spPr>
        <p:txBody>
          <a:bodyPr wrap="square" lIns="0" tIns="0" rIns="0" bIns="0" rtlCol="0" anchor="ctr" anchorCtr="1">
            <a:spAutoFit/>
          </a:bodyPr>
          <a:lstStyle/>
          <a:p>
            <a:r>
              <a:rPr lang="en-US" sz="1200" b="1" dirty="0"/>
              <a:t>Abeam</a:t>
            </a:r>
            <a:r>
              <a:rPr lang="en-US" sz="1400" b="1" dirty="0"/>
              <a:t> 1/3 - &lt;</a:t>
            </a:r>
            <a:r>
              <a:rPr lang="en-US" sz="1200" b="1" dirty="0"/>
              <a:t>1 mile</a:t>
            </a:r>
          </a:p>
        </p:txBody>
      </p:sp>
      <p:sp>
        <p:nvSpPr>
          <p:cNvPr id="34" name="TextBox 33"/>
          <p:cNvSpPr txBox="1"/>
          <p:nvPr/>
        </p:nvSpPr>
        <p:spPr>
          <a:xfrm>
            <a:off x="3398979" y="1731986"/>
            <a:ext cx="5405647" cy="307777"/>
          </a:xfrm>
          <a:prstGeom prst="rect">
            <a:avLst/>
          </a:prstGeom>
          <a:noFill/>
          <a:ln>
            <a:solidFill>
              <a:schemeClr val="accent1">
                <a:lumMod val="20000"/>
                <a:lumOff val="80000"/>
              </a:schemeClr>
            </a:solidFill>
          </a:ln>
        </p:spPr>
        <p:txBody>
          <a:bodyPr wrap="none" rtlCol="0" anchor="ctr" anchorCtr="1">
            <a:spAutoFit/>
          </a:bodyPr>
          <a:lstStyle/>
          <a:p>
            <a:r>
              <a:rPr lang="en-US" sz="1400" dirty="0"/>
              <a:t>At what altitude from departure leg do you start turn to crosswind?</a:t>
            </a:r>
          </a:p>
        </p:txBody>
      </p:sp>
      <p:sp>
        <p:nvSpPr>
          <p:cNvPr id="35" name="TextBox 34"/>
          <p:cNvSpPr txBox="1"/>
          <p:nvPr/>
        </p:nvSpPr>
        <p:spPr>
          <a:xfrm>
            <a:off x="9574347" y="1678850"/>
            <a:ext cx="1956593" cy="830997"/>
          </a:xfrm>
          <a:prstGeom prst="rect">
            <a:avLst/>
          </a:prstGeom>
          <a:noFill/>
          <a:ln>
            <a:solidFill>
              <a:schemeClr val="bg1"/>
            </a:solidFill>
          </a:ln>
        </p:spPr>
        <p:txBody>
          <a:bodyPr wrap="square" rtlCol="0" anchor="ctr" anchorCtr="1">
            <a:spAutoFit/>
          </a:bodyPr>
          <a:lstStyle/>
          <a:p>
            <a:r>
              <a:rPr lang="en-US" sz="1200" b="1" dirty="0"/>
              <a:t>Start turn at 300’ prior to pattern alt, maybe make turning crosswind call (if necessary)</a:t>
            </a:r>
          </a:p>
        </p:txBody>
      </p:sp>
      <p:cxnSp>
        <p:nvCxnSpPr>
          <p:cNvPr id="37" name="Straight Arrow Connector 36"/>
          <p:cNvCxnSpPr/>
          <p:nvPr/>
        </p:nvCxnSpPr>
        <p:spPr>
          <a:xfrm flipH="1">
            <a:off x="9179626" y="2461609"/>
            <a:ext cx="910672" cy="4597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43" name="TextBox 42"/>
          <p:cNvSpPr txBox="1"/>
          <p:nvPr/>
        </p:nvSpPr>
        <p:spPr>
          <a:xfrm>
            <a:off x="9537659" y="3356138"/>
            <a:ext cx="1766218" cy="646331"/>
          </a:xfrm>
          <a:prstGeom prst="rect">
            <a:avLst/>
          </a:prstGeom>
          <a:noFill/>
          <a:ln>
            <a:solidFill>
              <a:schemeClr val="accent1">
                <a:lumMod val="20000"/>
                <a:lumOff val="80000"/>
              </a:schemeClr>
            </a:solidFill>
          </a:ln>
        </p:spPr>
        <p:txBody>
          <a:bodyPr wrap="square" rtlCol="0" anchor="ctr" anchorCtr="1">
            <a:spAutoFit/>
          </a:bodyPr>
          <a:lstStyle/>
          <a:p>
            <a:r>
              <a:rPr lang="en-US" sz="1200" b="1" dirty="0"/>
              <a:t>Crosswind: Look for traffic, make turning downwind call</a:t>
            </a:r>
          </a:p>
        </p:txBody>
      </p:sp>
      <p:cxnSp>
        <p:nvCxnSpPr>
          <p:cNvPr id="47" name="Straight Arrow Connector 46"/>
          <p:cNvCxnSpPr/>
          <p:nvPr/>
        </p:nvCxnSpPr>
        <p:spPr>
          <a:xfrm flipH="1">
            <a:off x="2961564" y="3261815"/>
            <a:ext cx="1037230" cy="887104"/>
          </a:xfrm>
          <a:prstGeom prst="straightConnector1">
            <a:avLst/>
          </a:prstGeom>
          <a:ln w="25400">
            <a:solidFill>
              <a:srgbClr val="FFFF00"/>
            </a:solidFill>
            <a:tailEnd type="arrow"/>
          </a:ln>
        </p:spPr>
        <p:style>
          <a:lnRef idx="1">
            <a:schemeClr val="accent2"/>
          </a:lnRef>
          <a:fillRef idx="0">
            <a:schemeClr val="accent2"/>
          </a:fillRef>
          <a:effectRef idx="0">
            <a:schemeClr val="accent2"/>
          </a:effectRef>
          <a:fontRef idx="minor">
            <a:schemeClr val="tx1"/>
          </a:fontRef>
        </p:style>
      </p:cxnSp>
      <p:sp>
        <p:nvSpPr>
          <p:cNvPr id="50" name="TextBox 49"/>
          <p:cNvSpPr txBox="1"/>
          <p:nvPr/>
        </p:nvSpPr>
        <p:spPr>
          <a:xfrm>
            <a:off x="1109239" y="4663364"/>
            <a:ext cx="1530444" cy="646331"/>
          </a:xfrm>
          <a:prstGeom prst="rect">
            <a:avLst/>
          </a:prstGeom>
          <a:noFill/>
          <a:ln>
            <a:solidFill>
              <a:schemeClr val="accent1">
                <a:lumMod val="20000"/>
                <a:lumOff val="80000"/>
              </a:schemeClr>
            </a:solidFill>
          </a:ln>
        </p:spPr>
        <p:txBody>
          <a:bodyPr wrap="square" rtlCol="0" anchor="ctr" anchorCtr="1">
            <a:spAutoFit/>
          </a:bodyPr>
          <a:lstStyle/>
          <a:p>
            <a:r>
              <a:rPr lang="en-US" sz="1200" b="1" dirty="0"/>
              <a:t>NLT the 45, make turning base call. Assess altitude</a:t>
            </a:r>
          </a:p>
        </p:txBody>
      </p:sp>
      <p:sp>
        <p:nvSpPr>
          <p:cNvPr id="51" name="TextBox 50"/>
          <p:cNvSpPr txBox="1"/>
          <p:nvPr/>
        </p:nvSpPr>
        <p:spPr>
          <a:xfrm>
            <a:off x="1064525" y="3309823"/>
            <a:ext cx="1542197" cy="830997"/>
          </a:xfrm>
          <a:prstGeom prst="rect">
            <a:avLst/>
          </a:prstGeom>
          <a:noFill/>
          <a:ln>
            <a:solidFill>
              <a:schemeClr val="accent1">
                <a:lumMod val="20000"/>
                <a:lumOff val="80000"/>
              </a:schemeClr>
            </a:solidFill>
          </a:ln>
        </p:spPr>
        <p:txBody>
          <a:bodyPr wrap="square" rtlCol="0" anchor="ctr" anchorCtr="1">
            <a:spAutoFit/>
          </a:bodyPr>
          <a:lstStyle/>
          <a:p>
            <a:r>
              <a:rPr lang="en-US" sz="1200" b="1" dirty="0"/>
              <a:t>On base, check approach path. Call turning final, assess altitude </a:t>
            </a:r>
          </a:p>
        </p:txBody>
      </p:sp>
      <p:sp>
        <p:nvSpPr>
          <p:cNvPr id="52" name="TextBox 51"/>
          <p:cNvSpPr txBox="1"/>
          <p:nvPr/>
        </p:nvSpPr>
        <p:spPr>
          <a:xfrm>
            <a:off x="1009933" y="1869340"/>
            <a:ext cx="1575612" cy="1200329"/>
          </a:xfrm>
          <a:prstGeom prst="rect">
            <a:avLst/>
          </a:prstGeom>
          <a:noFill/>
          <a:ln>
            <a:solidFill>
              <a:schemeClr val="accent1">
                <a:lumMod val="20000"/>
                <a:lumOff val="80000"/>
              </a:schemeClr>
            </a:solidFill>
          </a:ln>
        </p:spPr>
        <p:txBody>
          <a:bodyPr wrap="square" rtlCol="0" anchor="ctr" anchorCtr="1">
            <a:spAutoFit/>
          </a:bodyPr>
          <a:lstStyle/>
          <a:p>
            <a:r>
              <a:rPr lang="en-US" sz="1200" b="1" dirty="0"/>
              <a:t>Final, complete flaps config, check gear, prop Hi RPM. Continuous scan: “Airspeed, glideslope, lineup”</a:t>
            </a:r>
          </a:p>
        </p:txBody>
      </p:sp>
      <p:pic>
        <p:nvPicPr>
          <p:cNvPr id="9" name="Picture 8"/>
          <p:cNvPicPr>
            <a:picLocks noChangeAspect="1"/>
          </p:cNvPicPr>
          <p:nvPr/>
        </p:nvPicPr>
        <p:blipFill>
          <a:blip r:embed="rId4" cstate="print"/>
          <a:stretch>
            <a:fillRect/>
          </a:stretch>
        </p:blipFill>
        <p:spPr>
          <a:xfrm>
            <a:off x="258016" y="6078240"/>
            <a:ext cx="554784" cy="603556"/>
          </a:xfrm>
          <a:prstGeom prst="rect">
            <a:avLst/>
          </a:prstGeom>
        </p:spPr>
      </p:pic>
      <p:sp>
        <p:nvSpPr>
          <p:cNvPr id="15" name="TextBox 14"/>
          <p:cNvSpPr txBox="1"/>
          <p:nvPr/>
        </p:nvSpPr>
        <p:spPr>
          <a:xfrm>
            <a:off x="4930759" y="5707539"/>
            <a:ext cx="1784143" cy="184666"/>
          </a:xfrm>
          <a:prstGeom prst="rect">
            <a:avLst/>
          </a:prstGeom>
          <a:noFill/>
          <a:ln>
            <a:solidFill>
              <a:schemeClr val="accent1">
                <a:lumMod val="20000"/>
                <a:lumOff val="80000"/>
              </a:schemeClr>
            </a:solidFill>
          </a:ln>
        </p:spPr>
        <p:txBody>
          <a:bodyPr wrap="none" lIns="0" tIns="0" rIns="0" bIns="0" rtlCol="0" anchor="ctr" anchorCtr="1">
            <a:spAutoFit/>
          </a:bodyPr>
          <a:lstStyle/>
          <a:p>
            <a:r>
              <a:rPr lang="en-US" sz="1200" b="1" dirty="0"/>
              <a:t>Airspeed on downwind?</a:t>
            </a:r>
          </a:p>
        </p:txBody>
      </p:sp>
      <p:cxnSp>
        <p:nvCxnSpPr>
          <p:cNvPr id="19" name="Straight Connector 18"/>
          <p:cNvCxnSpPr/>
          <p:nvPr/>
        </p:nvCxnSpPr>
        <p:spPr>
          <a:xfrm>
            <a:off x="4205928" y="4148919"/>
            <a:ext cx="0" cy="224935"/>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34046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par>
                                <p:cTn id="13" presetID="22" presetClass="entr" presetSubtype="4"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bg/>
                                          </p:spTgt>
                                        </p:tgtEl>
                                        <p:attrNameLst>
                                          <p:attrName>style.visibility</p:attrName>
                                        </p:attrNameLst>
                                      </p:cBhvr>
                                      <p:to>
                                        <p:strVal val="visible"/>
                                      </p:to>
                                    </p:set>
                                    <p:animEffect transition="in" filter="fade">
                                      <p:cBhvr>
                                        <p:cTn id="20" dur="1000"/>
                                        <p:tgtEl>
                                          <p:spTgt spid="43">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3">
                                            <p:txEl>
                                              <p:pRg st="0" end="0"/>
                                            </p:txEl>
                                          </p:spTgt>
                                        </p:tgtEl>
                                        <p:attrNameLst>
                                          <p:attrName>style.visibility</p:attrName>
                                        </p:attrNameLst>
                                      </p:cBhvr>
                                      <p:to>
                                        <p:strVal val="visible"/>
                                      </p:to>
                                    </p:set>
                                    <p:animEffect transition="in" filter="fade">
                                      <p:cBhvr>
                                        <p:cTn id="23" dur="1000"/>
                                        <p:tgtEl>
                                          <p:spTgt spid="4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bg/>
                                          </p:spTgt>
                                        </p:tgtEl>
                                        <p:attrNameLst>
                                          <p:attrName>style.visibility</p:attrName>
                                        </p:attrNameLst>
                                      </p:cBhvr>
                                      <p:to>
                                        <p:strVal val="visible"/>
                                      </p:to>
                                    </p:set>
                                    <p:animEffect transition="in" filter="fade">
                                      <p:cBhvr>
                                        <p:cTn id="28" dur="2000"/>
                                        <p:tgtEl>
                                          <p:spTgt spid="14">
                                            <p:bg/>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Effect transition="in" filter="fade">
                                      <p:cBhvr>
                                        <p:cTn id="31" dur="2000"/>
                                        <p:tgtEl>
                                          <p:spTgt spid="14">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down)">
                                      <p:cBhvr>
                                        <p:cTn id="36" dur="500"/>
                                        <p:tgtEl>
                                          <p:spTgt spid="31"/>
                                        </p:tgtEl>
                                      </p:cBhvr>
                                    </p:animEffect>
                                  </p:childTnLst>
                                </p:cTn>
                              </p:par>
                              <p:par>
                                <p:cTn id="37" presetID="2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0">
                                            <p:bg/>
                                          </p:spTgt>
                                        </p:tgtEl>
                                        <p:attrNameLst>
                                          <p:attrName>style.visibility</p:attrName>
                                        </p:attrNameLst>
                                      </p:cBhvr>
                                      <p:to>
                                        <p:strVal val="visible"/>
                                      </p:to>
                                    </p:set>
                                    <p:animEffect transition="in" filter="fade">
                                      <p:cBhvr>
                                        <p:cTn id="50" dur="500"/>
                                        <p:tgtEl>
                                          <p:spTgt spid="50">
                                            <p:bg/>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0">
                                            <p:txEl>
                                              <p:pRg st="0" end="0"/>
                                            </p:txEl>
                                          </p:spTgt>
                                        </p:tgtEl>
                                        <p:attrNameLst>
                                          <p:attrName>style.visibility</p:attrName>
                                        </p:attrNameLst>
                                      </p:cBhvr>
                                      <p:to>
                                        <p:strVal val="visible"/>
                                      </p:to>
                                    </p:set>
                                    <p:animEffect transition="in" filter="fade">
                                      <p:cBhvr>
                                        <p:cTn id="53" dur="500"/>
                                        <p:tgtEl>
                                          <p:spTgt spid="50">
                                            <p:txEl>
                                              <p:pRg st="0" end="0"/>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1">
                                            <p:bg/>
                                          </p:spTgt>
                                        </p:tgtEl>
                                        <p:attrNameLst>
                                          <p:attrName>style.visibility</p:attrName>
                                        </p:attrNameLst>
                                      </p:cBhvr>
                                      <p:to>
                                        <p:strVal val="visible"/>
                                      </p:to>
                                    </p:set>
                                    <p:animEffect transition="in" filter="fade">
                                      <p:cBhvr>
                                        <p:cTn id="61" dur="1000"/>
                                        <p:tgtEl>
                                          <p:spTgt spid="51">
                                            <p:bg/>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1">
                                            <p:txEl>
                                              <p:pRg st="0" end="0"/>
                                            </p:txEl>
                                          </p:spTgt>
                                        </p:tgtEl>
                                        <p:attrNameLst>
                                          <p:attrName>style.visibility</p:attrName>
                                        </p:attrNameLst>
                                      </p:cBhvr>
                                      <p:to>
                                        <p:strVal val="visible"/>
                                      </p:to>
                                    </p:set>
                                    <p:animEffect transition="in" filter="fade">
                                      <p:cBhvr>
                                        <p:cTn id="64" dur="1000"/>
                                        <p:tgtEl>
                                          <p:spTgt spid="51">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2">
                                            <p:bg/>
                                          </p:spTgt>
                                        </p:tgtEl>
                                        <p:attrNameLst>
                                          <p:attrName>style.visibility</p:attrName>
                                        </p:attrNameLst>
                                      </p:cBhvr>
                                      <p:to>
                                        <p:strVal val="visible"/>
                                      </p:to>
                                    </p:set>
                                    <p:animEffect transition="in" filter="fade">
                                      <p:cBhvr>
                                        <p:cTn id="69" dur="1000"/>
                                        <p:tgtEl>
                                          <p:spTgt spid="52">
                                            <p:bg/>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2">
                                            <p:txEl>
                                              <p:pRg st="0" end="0"/>
                                            </p:txEl>
                                          </p:spTgt>
                                        </p:tgtEl>
                                        <p:attrNameLst>
                                          <p:attrName>style.visibility</p:attrName>
                                        </p:attrNameLst>
                                      </p:cBhvr>
                                      <p:to>
                                        <p:strVal val="visible"/>
                                      </p:to>
                                    </p:set>
                                    <p:animEffect transition="in" filter="fade">
                                      <p:cBhvr>
                                        <p:cTn id="72" dur="10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animBg="1"/>
      <p:bldP spid="31" grpId="0"/>
      <p:bldP spid="34" grpId="0" animBg="1"/>
      <p:bldP spid="35" grpId="0" animBg="1"/>
      <p:bldP spid="43" grpId="0" build="allAtOnce" animBg="1"/>
      <p:bldP spid="50" grpId="0" build="allAtOnce" animBg="1"/>
      <p:bldP spid="51" grpId="0" build="allAtOnce" animBg="1"/>
      <p:bldP spid="52" grpId="0" build="allAtOnce"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end Airport Sat Map.jpg"/>
          <p:cNvPicPr>
            <a:picLocks noGrp="1" noChangeAspect="1"/>
          </p:cNvPicPr>
          <p:nvPr>
            <p:ph sz="quarter" idx="13"/>
          </p:nvPr>
        </p:nvPicPr>
        <p:blipFill>
          <a:blip r:embed="rId3" cstate="print"/>
          <a:stretch>
            <a:fillRect/>
          </a:stretch>
        </p:blipFill>
        <p:spPr>
          <a:xfrm>
            <a:off x="2352173" y="0"/>
            <a:ext cx="7399422" cy="6858000"/>
          </a:xfrm>
          <a:solidFill>
            <a:schemeClr val="bg1"/>
          </a:solidFill>
        </p:spPr>
      </p:pic>
      <p:cxnSp>
        <p:nvCxnSpPr>
          <p:cNvPr id="6" name="Straight Arrow Connector 5"/>
          <p:cNvCxnSpPr/>
          <p:nvPr/>
        </p:nvCxnSpPr>
        <p:spPr>
          <a:xfrm>
            <a:off x="6222670" y="1039091"/>
            <a:ext cx="8797" cy="2717690"/>
          </a:xfrm>
          <a:prstGeom prst="straightConnector1">
            <a:avLst/>
          </a:prstGeom>
          <a:ln w="12700">
            <a:solidFill>
              <a:schemeClr val="bg1"/>
            </a:solidFill>
            <a:tailEnd type="arrow"/>
          </a:ln>
        </p:spPr>
        <p:style>
          <a:lnRef idx="1">
            <a:schemeClr val="accent2"/>
          </a:lnRef>
          <a:fillRef idx="0">
            <a:schemeClr val="accent2"/>
          </a:fillRef>
          <a:effectRef idx="0">
            <a:schemeClr val="accent2"/>
          </a:effectRef>
          <a:fontRef idx="minor">
            <a:schemeClr val="tx1"/>
          </a:fontRef>
        </p:style>
      </p:cxnSp>
      <p:sp>
        <p:nvSpPr>
          <p:cNvPr id="10" name="TextBox 9"/>
          <p:cNvSpPr txBox="1"/>
          <p:nvPr/>
        </p:nvSpPr>
        <p:spPr>
          <a:xfrm>
            <a:off x="6573807" y="914146"/>
            <a:ext cx="647726" cy="246221"/>
          </a:xfrm>
          <a:prstGeom prst="rect">
            <a:avLst/>
          </a:prstGeom>
          <a:solidFill>
            <a:schemeClr val="bg1"/>
          </a:solidFill>
          <a:ln>
            <a:solidFill>
              <a:schemeClr val="accent1">
                <a:lumMod val="20000"/>
                <a:lumOff val="80000"/>
              </a:schemeClr>
            </a:solidFill>
          </a:ln>
        </p:spPr>
        <p:txBody>
          <a:bodyPr wrap="square" rtlCol="0" anchor="ctr" anchorCtr="1">
            <a:spAutoFit/>
          </a:bodyPr>
          <a:lstStyle/>
          <a:p>
            <a:r>
              <a:rPr lang="en-US" sz="1000" dirty="0"/>
              <a:t>1.3 NM!</a:t>
            </a:r>
          </a:p>
        </p:txBody>
      </p:sp>
      <p:cxnSp>
        <p:nvCxnSpPr>
          <p:cNvPr id="12" name="Straight Connector 11"/>
          <p:cNvCxnSpPr/>
          <p:nvPr/>
        </p:nvCxnSpPr>
        <p:spPr>
          <a:xfrm>
            <a:off x="6081823" y="1626781"/>
            <a:ext cx="287079"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sp>
        <p:nvSpPr>
          <p:cNvPr id="15" name="TextBox 14"/>
          <p:cNvSpPr txBox="1"/>
          <p:nvPr/>
        </p:nvSpPr>
        <p:spPr>
          <a:xfrm>
            <a:off x="6652929" y="1492716"/>
            <a:ext cx="489483" cy="246221"/>
          </a:xfrm>
          <a:prstGeom prst="rect">
            <a:avLst/>
          </a:prstGeom>
          <a:solidFill>
            <a:schemeClr val="bg1"/>
          </a:solidFill>
          <a:ln>
            <a:solidFill>
              <a:schemeClr val="accent1">
                <a:lumMod val="20000"/>
                <a:lumOff val="80000"/>
              </a:schemeClr>
            </a:solidFill>
          </a:ln>
        </p:spPr>
        <p:txBody>
          <a:bodyPr wrap="square" rtlCol="0" anchor="ctr" anchorCtr="1">
            <a:spAutoFit/>
          </a:bodyPr>
          <a:lstStyle/>
          <a:p>
            <a:r>
              <a:rPr lang="en-US" sz="1000" dirty="0"/>
              <a:t>1 NM</a:t>
            </a:r>
          </a:p>
        </p:txBody>
      </p:sp>
      <p:cxnSp>
        <p:nvCxnSpPr>
          <p:cNvPr id="17" name="Straight Connector 16"/>
          <p:cNvCxnSpPr>
            <a:cxnSpLocks/>
          </p:cNvCxnSpPr>
          <p:nvPr/>
        </p:nvCxnSpPr>
        <p:spPr>
          <a:xfrm flipH="1">
            <a:off x="3516923" y="4528868"/>
            <a:ext cx="2711350"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sp>
        <p:nvSpPr>
          <p:cNvPr id="22" name="TextBox 21"/>
          <p:cNvSpPr txBox="1"/>
          <p:nvPr/>
        </p:nvSpPr>
        <p:spPr>
          <a:xfrm>
            <a:off x="3980477" y="4704649"/>
            <a:ext cx="416594" cy="246221"/>
          </a:xfrm>
          <a:prstGeom prst="rect">
            <a:avLst/>
          </a:prstGeom>
          <a:solidFill>
            <a:schemeClr val="bg1"/>
          </a:solidFill>
          <a:ln>
            <a:solidFill>
              <a:schemeClr val="accent1">
                <a:lumMod val="20000"/>
                <a:lumOff val="80000"/>
              </a:schemeClr>
            </a:solidFill>
          </a:ln>
        </p:spPr>
        <p:txBody>
          <a:bodyPr wrap="square" lIns="45720" rIns="45720" rtlCol="0" anchor="ctr" anchorCtr="1">
            <a:spAutoFit/>
          </a:bodyPr>
          <a:lstStyle/>
          <a:p>
            <a:r>
              <a:rPr lang="en-US" sz="1000" dirty="0"/>
              <a:t>1 NM</a:t>
            </a:r>
          </a:p>
        </p:txBody>
      </p:sp>
      <p:cxnSp>
        <p:nvCxnSpPr>
          <p:cNvPr id="23" name="Straight Connector 22"/>
          <p:cNvCxnSpPr/>
          <p:nvPr/>
        </p:nvCxnSpPr>
        <p:spPr>
          <a:xfrm>
            <a:off x="6091100" y="1037257"/>
            <a:ext cx="287079"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p:cNvCxnSpPr/>
          <p:nvPr/>
        </p:nvCxnSpPr>
        <p:spPr>
          <a:xfrm flipH="1">
            <a:off x="4143929" y="4417489"/>
            <a:ext cx="2533" cy="227967"/>
          </a:xfrm>
          <a:prstGeom prst="line">
            <a:avLst/>
          </a:prstGeom>
          <a:ln>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5" name="Straight Connector 34"/>
          <p:cNvCxnSpPr/>
          <p:nvPr/>
        </p:nvCxnSpPr>
        <p:spPr>
          <a:xfrm>
            <a:off x="5154669" y="4430741"/>
            <a:ext cx="2477" cy="219496"/>
          </a:xfrm>
          <a:prstGeom prst="line">
            <a:avLst/>
          </a:prstGeom>
          <a:ln>
            <a:solidFill>
              <a:schemeClr val="bg1"/>
            </a:solidFill>
          </a:ln>
        </p:spPr>
        <p:style>
          <a:lnRef idx="1">
            <a:schemeClr val="accent2"/>
          </a:lnRef>
          <a:fillRef idx="0">
            <a:schemeClr val="accent2"/>
          </a:fillRef>
          <a:effectRef idx="0">
            <a:schemeClr val="accent2"/>
          </a:effectRef>
          <a:fontRef idx="minor">
            <a:schemeClr val="tx1"/>
          </a:fontRef>
        </p:style>
      </p:cxnSp>
      <p:cxnSp>
        <p:nvCxnSpPr>
          <p:cNvPr id="43" name="Straight Connector 42"/>
          <p:cNvCxnSpPr/>
          <p:nvPr/>
        </p:nvCxnSpPr>
        <p:spPr>
          <a:xfrm>
            <a:off x="6082294" y="2680096"/>
            <a:ext cx="287079"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sp>
        <p:nvSpPr>
          <p:cNvPr id="44" name="TextBox 43"/>
          <p:cNvSpPr txBox="1"/>
          <p:nvPr/>
        </p:nvSpPr>
        <p:spPr>
          <a:xfrm>
            <a:off x="6594957" y="2539604"/>
            <a:ext cx="605426" cy="246221"/>
          </a:xfrm>
          <a:prstGeom prst="rect">
            <a:avLst/>
          </a:prstGeom>
          <a:solidFill>
            <a:schemeClr val="bg1"/>
          </a:solidFill>
          <a:ln>
            <a:solidFill>
              <a:schemeClr val="accent1">
                <a:lumMod val="20000"/>
                <a:lumOff val="80000"/>
              </a:schemeClr>
            </a:solidFill>
          </a:ln>
        </p:spPr>
        <p:txBody>
          <a:bodyPr wrap="square" rtlCol="0" anchor="ctr" anchorCtr="1">
            <a:spAutoFit/>
          </a:bodyPr>
          <a:lstStyle/>
          <a:p>
            <a:r>
              <a:rPr lang="en-US" sz="1000" dirty="0"/>
              <a:t>1/2 NM</a:t>
            </a:r>
          </a:p>
        </p:txBody>
      </p:sp>
      <p:sp>
        <p:nvSpPr>
          <p:cNvPr id="45" name="TextBox 44"/>
          <p:cNvSpPr txBox="1"/>
          <p:nvPr/>
        </p:nvSpPr>
        <p:spPr>
          <a:xfrm>
            <a:off x="4851807" y="4701118"/>
            <a:ext cx="606018" cy="246221"/>
          </a:xfrm>
          <a:prstGeom prst="rect">
            <a:avLst/>
          </a:prstGeom>
          <a:solidFill>
            <a:schemeClr val="bg1"/>
          </a:solidFill>
          <a:ln>
            <a:solidFill>
              <a:schemeClr val="accent1">
                <a:lumMod val="20000"/>
                <a:lumOff val="80000"/>
              </a:schemeClr>
            </a:solidFill>
          </a:ln>
        </p:spPr>
        <p:txBody>
          <a:bodyPr wrap="square" rtlCol="0" anchor="ctr" anchorCtr="1">
            <a:spAutoFit/>
          </a:bodyPr>
          <a:lstStyle/>
          <a:p>
            <a:r>
              <a:rPr lang="en-US" sz="1000" dirty="0"/>
              <a:t>1/2 NM</a:t>
            </a:r>
          </a:p>
        </p:txBody>
      </p:sp>
      <p:sp>
        <p:nvSpPr>
          <p:cNvPr id="7" name="TextBox 6">
            <a:extLst>
              <a:ext uri="{FF2B5EF4-FFF2-40B4-BE49-F238E27FC236}">
                <a16:creationId xmlns:a16="http://schemas.microsoft.com/office/drawing/2014/main" id="{1DF8839A-F3D0-F372-37FF-665402FF41BE}"/>
              </a:ext>
            </a:extLst>
          </p:cNvPr>
          <p:cNvSpPr txBox="1"/>
          <p:nvPr/>
        </p:nvSpPr>
        <p:spPr>
          <a:xfrm>
            <a:off x="3271098" y="4745680"/>
            <a:ext cx="501018" cy="246221"/>
          </a:xfrm>
          <a:prstGeom prst="rect">
            <a:avLst/>
          </a:prstGeom>
          <a:solidFill>
            <a:schemeClr val="bg1"/>
          </a:solidFill>
          <a:ln>
            <a:solidFill>
              <a:schemeClr val="accent1">
                <a:lumMod val="20000"/>
                <a:lumOff val="80000"/>
              </a:schemeClr>
            </a:solidFill>
          </a:ln>
        </p:spPr>
        <p:txBody>
          <a:bodyPr wrap="square" lIns="45720" rIns="45720" rtlCol="0" anchor="ctr" anchorCtr="1">
            <a:spAutoFit/>
          </a:bodyPr>
          <a:lstStyle/>
          <a:p>
            <a:r>
              <a:rPr lang="en-US" sz="1000" dirty="0"/>
              <a:t>1.3 NM</a:t>
            </a:r>
          </a:p>
        </p:txBody>
      </p:sp>
      <p:cxnSp>
        <p:nvCxnSpPr>
          <p:cNvPr id="8" name="Straight Connector 7">
            <a:extLst>
              <a:ext uri="{FF2B5EF4-FFF2-40B4-BE49-F238E27FC236}">
                <a16:creationId xmlns:a16="http://schemas.microsoft.com/office/drawing/2014/main" id="{0F47615F-5278-381C-1D6F-905BCA92416F}"/>
              </a:ext>
            </a:extLst>
          </p:cNvPr>
          <p:cNvCxnSpPr/>
          <p:nvPr/>
        </p:nvCxnSpPr>
        <p:spPr>
          <a:xfrm flipH="1">
            <a:off x="3524531" y="4409307"/>
            <a:ext cx="2533" cy="227967"/>
          </a:xfrm>
          <a:prstGeom prst="line">
            <a:avLst/>
          </a:prstGeom>
          <a:ln>
            <a:solidFill>
              <a:schemeClr val="bg1"/>
            </a:solidFill>
          </a:ln>
        </p:spPr>
        <p:style>
          <a:lnRef idx="1">
            <a:schemeClr val="accent2"/>
          </a:lnRef>
          <a:fillRef idx="0">
            <a:schemeClr val="accent2"/>
          </a:fillRef>
          <a:effectRef idx="0">
            <a:schemeClr val="accent2"/>
          </a:effectRef>
          <a:fontRef idx="minor">
            <a:schemeClr val="tx1"/>
          </a:fontRef>
        </p:style>
      </p:cxn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Adjustments &amp; spacing</a:t>
            </a:r>
          </a:p>
        </p:txBody>
      </p:sp>
      <p:sp>
        <p:nvSpPr>
          <p:cNvPr id="3" name="Content Placeholder 2"/>
          <p:cNvSpPr>
            <a:spLocks noGrp="1"/>
          </p:cNvSpPr>
          <p:nvPr>
            <p:ph sz="quarter" idx="13"/>
          </p:nvPr>
        </p:nvSpPr>
        <p:spPr/>
        <p:txBody>
          <a:bodyPr/>
          <a:lstStyle/>
          <a:p>
            <a:pPr algn="ctr">
              <a:buNone/>
            </a:pPr>
            <a:r>
              <a:rPr lang="en-US" sz="2400" dirty="0"/>
              <a:t>Correct for the wind on EVERY leg!!</a:t>
            </a:r>
          </a:p>
          <a:p>
            <a:endParaRPr lang="en-US" dirty="0"/>
          </a:p>
          <a:p>
            <a:endParaRPr lang="en-US" dirty="0"/>
          </a:p>
        </p:txBody>
      </p:sp>
      <p:pic>
        <p:nvPicPr>
          <p:cNvPr id="5" name="Picture 4" descr="Wind corrections on base.jpg"/>
          <p:cNvPicPr>
            <a:picLocks noChangeAspect="1"/>
          </p:cNvPicPr>
          <p:nvPr/>
        </p:nvPicPr>
        <p:blipFill>
          <a:blip r:embed="rId3" cstate="print"/>
          <a:stretch>
            <a:fillRect/>
          </a:stretch>
        </p:blipFill>
        <p:spPr>
          <a:xfrm>
            <a:off x="1922079" y="2026690"/>
            <a:ext cx="8831682" cy="48313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Adjustments &amp; spacing</a:t>
            </a:r>
          </a:p>
        </p:txBody>
      </p:sp>
      <p:sp>
        <p:nvSpPr>
          <p:cNvPr id="3" name="Content Placeholder 2"/>
          <p:cNvSpPr>
            <a:spLocks noGrp="1"/>
          </p:cNvSpPr>
          <p:nvPr>
            <p:ph sz="quarter" idx="13"/>
          </p:nvPr>
        </p:nvSpPr>
        <p:spPr>
          <a:xfrm>
            <a:off x="812800" y="1694796"/>
            <a:ext cx="10566400" cy="4114800"/>
          </a:xfrm>
        </p:spPr>
        <p:txBody>
          <a:bodyPr>
            <a:noAutofit/>
          </a:bodyPr>
          <a:lstStyle/>
          <a:p>
            <a:r>
              <a:rPr lang="en-US" sz="2800" dirty="0"/>
              <a:t>If there is an airplane on final, when do you turn to base?</a:t>
            </a:r>
          </a:p>
          <a:p>
            <a:endParaRPr lang="en-US" sz="2800" dirty="0"/>
          </a:p>
          <a:p>
            <a:r>
              <a:rPr lang="en-US" sz="2800" dirty="0"/>
              <a:t>What is the minimum spacing between aircraft for landing?</a:t>
            </a:r>
          </a:p>
          <a:p>
            <a:endParaRPr lang="en-US" sz="2800" dirty="0"/>
          </a:p>
          <a:p>
            <a:r>
              <a:rPr lang="en-US" sz="2800" dirty="0"/>
              <a:t>Minimum spacing for takeoff?</a:t>
            </a:r>
          </a:p>
          <a:p>
            <a:endParaRPr lang="en-US" sz="2800" dirty="0"/>
          </a:p>
          <a:p>
            <a:endParaRPr lang="en-US" sz="2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Lineup on final</a:t>
            </a:r>
          </a:p>
        </p:txBody>
      </p:sp>
      <p:pic>
        <p:nvPicPr>
          <p:cNvPr id="4" name="Content Placeholder 3" descr="24_Approach.jpg"/>
          <p:cNvPicPr>
            <a:picLocks noGrp="1" noChangeAspect="1"/>
          </p:cNvPicPr>
          <p:nvPr>
            <p:ph sz="quarter" idx="13"/>
          </p:nvPr>
        </p:nvPicPr>
        <p:blipFill>
          <a:blip r:embed="rId3" cstate="print"/>
          <a:stretch>
            <a:fillRect/>
          </a:stretch>
        </p:blipFill>
        <p:spPr>
          <a:xfrm>
            <a:off x="7812310" y="1926437"/>
            <a:ext cx="4379690" cy="2866281"/>
          </a:xfrm>
        </p:spPr>
      </p:pic>
      <p:pic>
        <p:nvPicPr>
          <p:cNvPr id="5" name="Picture 4" descr="Copyrighted_Image_Reuse_Prohibited_115331.jpg"/>
          <p:cNvPicPr>
            <a:picLocks noChangeAspect="1"/>
          </p:cNvPicPr>
          <p:nvPr/>
        </p:nvPicPr>
        <p:blipFill>
          <a:blip r:embed="rId4" cstate="print"/>
          <a:stretch>
            <a:fillRect/>
          </a:stretch>
        </p:blipFill>
        <p:spPr>
          <a:xfrm>
            <a:off x="4152901" y="1926437"/>
            <a:ext cx="3341964" cy="2945106"/>
          </a:xfrm>
          <a:prstGeom prst="rect">
            <a:avLst/>
          </a:prstGeom>
        </p:spPr>
      </p:pic>
      <p:pic>
        <p:nvPicPr>
          <p:cNvPr id="7" name="Picture 6" descr="04 maku airport (left).jpg"/>
          <p:cNvPicPr>
            <a:picLocks noChangeAspect="1"/>
          </p:cNvPicPr>
          <p:nvPr/>
        </p:nvPicPr>
        <p:blipFill>
          <a:blip r:embed="rId5" cstate="print"/>
          <a:stretch>
            <a:fillRect/>
          </a:stretch>
        </p:blipFill>
        <p:spPr>
          <a:xfrm>
            <a:off x="155060" y="1911201"/>
            <a:ext cx="3721615" cy="297662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3"/>
          </p:nvPr>
        </p:nvSpPr>
        <p:spPr/>
        <p:txBody>
          <a:bodyPr/>
          <a:lstStyle/>
          <a:p>
            <a:pPr algn="ctr">
              <a:buNone/>
            </a:pPr>
            <a:r>
              <a:rPr lang="en-US" sz="3200" b="1" dirty="0"/>
              <a:t>What word describes doing the same thing over and over again and expecting different results?</a:t>
            </a:r>
          </a:p>
          <a:p>
            <a:pPr algn="ctr">
              <a:buNone/>
            </a:pPr>
            <a:endParaRPr lang="en-US" sz="3200" b="1" dirty="0"/>
          </a:p>
          <a:p>
            <a:pPr algn="ctr">
              <a:buNone/>
            </a:pPr>
            <a:r>
              <a:rPr lang="en-US" sz="7200" dirty="0">
                <a:solidFill>
                  <a:srgbClr val="FF0000"/>
                </a:solidFill>
              </a:rPr>
              <a:t>INSANITY!</a:t>
            </a:r>
            <a:br>
              <a:rPr lang="en-US" dirty="0"/>
            </a:b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 approaches</a:t>
            </a:r>
          </a:p>
        </p:txBody>
      </p:sp>
      <p:sp>
        <p:nvSpPr>
          <p:cNvPr id="3" name="Content Placeholder 2"/>
          <p:cNvSpPr>
            <a:spLocks noGrp="1"/>
          </p:cNvSpPr>
          <p:nvPr>
            <p:ph sz="quarter" idx="13"/>
          </p:nvPr>
        </p:nvSpPr>
        <p:spPr>
          <a:xfrm>
            <a:off x="812800" y="1600200"/>
            <a:ext cx="10566400" cy="4785852"/>
          </a:xfrm>
        </p:spPr>
        <p:txBody>
          <a:bodyPr>
            <a:normAutofit lnSpcReduction="10000"/>
          </a:bodyPr>
          <a:lstStyle/>
          <a:p>
            <a:r>
              <a:rPr lang="en-US" sz="2400" dirty="0"/>
              <a:t>Exercise vigilance to see and avoid traffic</a:t>
            </a:r>
          </a:p>
          <a:p>
            <a:r>
              <a:rPr lang="en-US" sz="2400" dirty="0"/>
              <a:t>If there is heavy VFR traffic and you’re on an instrument approach to other than the runway in use, break off the approach before a conflict develops and enter normal traffic. Announce your intentions on the CTAF.</a:t>
            </a:r>
          </a:p>
          <a:p>
            <a:r>
              <a:rPr lang="en-US" sz="2400" dirty="0"/>
              <a:t>If another aircraft is on a straight-in instrument approach in visual conditions and it will not greatly inconvenience you, consider extending your downwind to follow the aircraft. Be sure to announce your intentions.</a:t>
            </a:r>
          </a:p>
          <a:p>
            <a:r>
              <a:rPr lang="en-US" sz="2400" dirty="0"/>
              <a:t>Be extra cautious if you are in the pattern with a low ceiling. Watch &amp; listen for aircraft coming in on approaches and breaking out without much time to see traffic.</a:t>
            </a:r>
          </a:p>
          <a:p>
            <a:endParaRPr lang="en-US" dirty="0"/>
          </a:p>
        </p:txBody>
      </p:sp>
    </p:spTree>
    <p:extLst>
      <p:ext uri="{BB962C8B-B14F-4D97-AF65-F5344CB8AC3E}">
        <p14:creationId xmlns:p14="http://schemas.microsoft.com/office/powerpoint/2010/main" val="238424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Overhead approach maneuver</a:t>
            </a:r>
          </a:p>
        </p:txBody>
      </p:sp>
      <p:pic>
        <p:nvPicPr>
          <p:cNvPr id="4" name="Content Placeholder 3" descr="Overhead Maneuver.jpg"/>
          <p:cNvPicPr>
            <a:picLocks noGrp="1" noChangeAspect="1"/>
          </p:cNvPicPr>
          <p:nvPr>
            <p:ph sz="quarter" idx="13"/>
          </p:nvPr>
        </p:nvPicPr>
        <p:blipFill>
          <a:blip r:embed="rId3" cstate="print"/>
          <a:stretch>
            <a:fillRect/>
          </a:stretch>
        </p:blipFill>
        <p:spPr>
          <a:xfrm>
            <a:off x="2385153" y="1528764"/>
            <a:ext cx="7399355" cy="4600573"/>
          </a:xfrm>
        </p:spPr>
      </p:pic>
      <p:sp>
        <p:nvSpPr>
          <p:cNvPr id="5" name="TextBox 4"/>
          <p:cNvSpPr txBox="1"/>
          <p:nvPr/>
        </p:nvSpPr>
        <p:spPr>
          <a:xfrm>
            <a:off x="5450536" y="6231594"/>
            <a:ext cx="1326004" cy="369332"/>
          </a:xfrm>
          <a:prstGeom prst="rect">
            <a:avLst/>
          </a:prstGeom>
          <a:noFill/>
          <a:ln>
            <a:solidFill>
              <a:schemeClr val="accent1">
                <a:lumMod val="20000"/>
                <a:lumOff val="80000"/>
              </a:schemeClr>
            </a:solidFill>
          </a:ln>
        </p:spPr>
        <p:txBody>
          <a:bodyPr wrap="none" rtlCol="0" anchor="ctr" anchorCtr="1">
            <a:spAutoFit/>
          </a:bodyPr>
          <a:lstStyle/>
          <a:p>
            <a:r>
              <a:rPr lang="en-US" dirty="0"/>
              <a:t>AIM 5-4-27</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5B9D630-2BF5-CD62-CA15-DD41F018FB11}"/>
              </a:ext>
            </a:extLst>
          </p:cNvPr>
          <p:cNvSpPr>
            <a:spLocks noGrp="1"/>
          </p:cNvSpPr>
          <p:nvPr>
            <p:ph type="title"/>
          </p:nvPr>
        </p:nvSpPr>
        <p:spPr>
          <a:xfrm>
            <a:off x="812800" y="274638"/>
            <a:ext cx="10566400" cy="1143000"/>
          </a:xfrm>
        </p:spPr>
        <p:txBody>
          <a:bodyPr/>
          <a:lstStyle/>
          <a:p>
            <a:r>
              <a:rPr lang="en-US" dirty="0"/>
              <a:t>Runup area etiquette </a:t>
            </a:r>
          </a:p>
        </p:txBody>
      </p:sp>
      <p:pic>
        <p:nvPicPr>
          <p:cNvPr id="5" name="Content Placeholder 4">
            <a:extLst>
              <a:ext uri="{FF2B5EF4-FFF2-40B4-BE49-F238E27FC236}">
                <a16:creationId xmlns:a16="http://schemas.microsoft.com/office/drawing/2014/main" id="{F134D917-FDB1-37BE-2FEC-4816FE91E831}"/>
              </a:ext>
            </a:extLst>
          </p:cNvPr>
          <p:cNvPicPr>
            <a:picLocks noGrp="1" noChangeAspect="1"/>
          </p:cNvPicPr>
          <p:nvPr>
            <p:ph idx="1"/>
          </p:nvPr>
        </p:nvPicPr>
        <p:blipFill rotWithShape="1">
          <a:blip r:embed="rId3"/>
          <a:srcRect t="14318" b="17421"/>
          <a:stretch/>
        </p:blipFill>
        <p:spPr>
          <a:xfrm>
            <a:off x="812800" y="1600201"/>
            <a:ext cx="10566400" cy="4525963"/>
          </a:xfrm>
          <a:noFill/>
        </p:spPr>
      </p:pic>
      <p:pic>
        <p:nvPicPr>
          <p:cNvPr id="7" name="Picture 6">
            <a:extLst>
              <a:ext uri="{FF2B5EF4-FFF2-40B4-BE49-F238E27FC236}">
                <a16:creationId xmlns:a16="http://schemas.microsoft.com/office/drawing/2014/main" id="{5BE4D67D-A227-4F57-3DC1-05BD7EFCC673}"/>
              </a:ext>
            </a:extLst>
          </p:cNvPr>
          <p:cNvPicPr>
            <a:picLocks noChangeAspect="1"/>
          </p:cNvPicPr>
          <p:nvPr/>
        </p:nvPicPr>
        <p:blipFill>
          <a:blip r:embed="rId4"/>
          <a:stretch>
            <a:fillRect/>
          </a:stretch>
        </p:blipFill>
        <p:spPr>
          <a:xfrm rot="2772467">
            <a:off x="5750312" y="2785827"/>
            <a:ext cx="917771" cy="978150"/>
          </a:xfrm>
          <a:prstGeom prst="rect">
            <a:avLst/>
          </a:prstGeom>
        </p:spPr>
      </p:pic>
      <p:sp>
        <p:nvSpPr>
          <p:cNvPr id="8" name="TextBox 7">
            <a:extLst>
              <a:ext uri="{FF2B5EF4-FFF2-40B4-BE49-F238E27FC236}">
                <a16:creationId xmlns:a16="http://schemas.microsoft.com/office/drawing/2014/main" id="{0C1A3346-CCCB-1810-7F18-DB3103450DFA}"/>
              </a:ext>
            </a:extLst>
          </p:cNvPr>
          <p:cNvSpPr txBox="1"/>
          <p:nvPr/>
        </p:nvSpPr>
        <p:spPr>
          <a:xfrm>
            <a:off x="5737042" y="2216026"/>
            <a:ext cx="944310" cy="584775"/>
          </a:xfrm>
          <a:prstGeom prst="rect">
            <a:avLst/>
          </a:prstGeom>
          <a:noFill/>
          <a:ln>
            <a:noFill/>
          </a:ln>
        </p:spPr>
        <p:txBody>
          <a:bodyPr wrap="square" rtlCol="0" anchor="ctr" anchorCtr="1">
            <a:spAutoFit/>
          </a:bodyPr>
          <a:lstStyle/>
          <a:p>
            <a:r>
              <a:rPr lang="en-US" sz="3200" b="1" dirty="0">
                <a:solidFill>
                  <a:srgbClr val="FF0000"/>
                </a:solidFill>
              </a:rPr>
              <a:t>No!</a:t>
            </a:r>
          </a:p>
        </p:txBody>
      </p:sp>
      <p:pic>
        <p:nvPicPr>
          <p:cNvPr id="9" name="Picture 8">
            <a:extLst>
              <a:ext uri="{FF2B5EF4-FFF2-40B4-BE49-F238E27FC236}">
                <a16:creationId xmlns:a16="http://schemas.microsoft.com/office/drawing/2014/main" id="{E370EEC6-F29A-8FF4-7F9F-E45CB02FC738}"/>
              </a:ext>
            </a:extLst>
          </p:cNvPr>
          <p:cNvPicPr>
            <a:picLocks noChangeAspect="1"/>
          </p:cNvPicPr>
          <p:nvPr/>
        </p:nvPicPr>
        <p:blipFill>
          <a:blip r:embed="rId4"/>
          <a:stretch>
            <a:fillRect/>
          </a:stretch>
        </p:blipFill>
        <p:spPr>
          <a:xfrm rot="16779035">
            <a:off x="3980127" y="2785828"/>
            <a:ext cx="917771" cy="978150"/>
          </a:xfrm>
          <a:prstGeom prst="rect">
            <a:avLst/>
          </a:prstGeom>
        </p:spPr>
      </p:pic>
      <p:sp>
        <p:nvSpPr>
          <p:cNvPr id="11" name="TextBox 10">
            <a:extLst>
              <a:ext uri="{FF2B5EF4-FFF2-40B4-BE49-F238E27FC236}">
                <a16:creationId xmlns:a16="http://schemas.microsoft.com/office/drawing/2014/main" id="{C93C9065-3D44-AACD-0742-6268856F4CD1}"/>
              </a:ext>
            </a:extLst>
          </p:cNvPr>
          <p:cNvSpPr txBox="1"/>
          <p:nvPr/>
        </p:nvSpPr>
        <p:spPr>
          <a:xfrm>
            <a:off x="3966857" y="2216027"/>
            <a:ext cx="944310" cy="584775"/>
          </a:xfrm>
          <a:prstGeom prst="rect">
            <a:avLst/>
          </a:prstGeom>
          <a:noFill/>
          <a:ln>
            <a:noFill/>
          </a:ln>
        </p:spPr>
        <p:txBody>
          <a:bodyPr wrap="square" rtlCol="0" anchor="ctr" anchorCtr="1">
            <a:spAutoFit/>
          </a:bodyPr>
          <a:lstStyle/>
          <a:p>
            <a:r>
              <a:rPr lang="en-US" sz="3200" b="1" dirty="0">
                <a:solidFill>
                  <a:srgbClr val="FF0000"/>
                </a:solidFill>
              </a:rPr>
              <a:t>No!</a:t>
            </a:r>
          </a:p>
        </p:txBody>
      </p:sp>
      <p:pic>
        <p:nvPicPr>
          <p:cNvPr id="12" name="Picture 11">
            <a:extLst>
              <a:ext uri="{FF2B5EF4-FFF2-40B4-BE49-F238E27FC236}">
                <a16:creationId xmlns:a16="http://schemas.microsoft.com/office/drawing/2014/main" id="{6E0D9AFF-EBC3-3ADD-8F27-B43665CB8C18}"/>
              </a:ext>
            </a:extLst>
          </p:cNvPr>
          <p:cNvPicPr>
            <a:picLocks noChangeAspect="1"/>
          </p:cNvPicPr>
          <p:nvPr/>
        </p:nvPicPr>
        <p:blipFill>
          <a:blip r:embed="rId4"/>
          <a:stretch>
            <a:fillRect/>
          </a:stretch>
        </p:blipFill>
        <p:spPr>
          <a:xfrm rot="13531742">
            <a:off x="5957957" y="1641642"/>
            <a:ext cx="917771" cy="978150"/>
          </a:xfrm>
          <a:prstGeom prst="rect">
            <a:avLst/>
          </a:prstGeom>
        </p:spPr>
      </p:pic>
      <p:sp>
        <p:nvSpPr>
          <p:cNvPr id="13" name="TextBox 12">
            <a:extLst>
              <a:ext uri="{FF2B5EF4-FFF2-40B4-BE49-F238E27FC236}">
                <a16:creationId xmlns:a16="http://schemas.microsoft.com/office/drawing/2014/main" id="{DCC58DB0-4E71-E6A5-BEA3-FFD8DBAB1250}"/>
              </a:ext>
            </a:extLst>
          </p:cNvPr>
          <p:cNvSpPr txBox="1"/>
          <p:nvPr/>
        </p:nvSpPr>
        <p:spPr>
          <a:xfrm>
            <a:off x="6855559" y="1806803"/>
            <a:ext cx="944310" cy="584775"/>
          </a:xfrm>
          <a:prstGeom prst="rect">
            <a:avLst/>
          </a:prstGeom>
          <a:noFill/>
          <a:ln>
            <a:noFill/>
          </a:ln>
        </p:spPr>
        <p:txBody>
          <a:bodyPr wrap="square" rtlCol="0" anchor="ctr" anchorCtr="1">
            <a:spAutoFit/>
          </a:bodyPr>
          <a:lstStyle/>
          <a:p>
            <a:r>
              <a:rPr lang="en-US" sz="3200" b="1" dirty="0">
                <a:solidFill>
                  <a:srgbClr val="FF0000"/>
                </a:solidFill>
              </a:rPr>
              <a:t>No!</a:t>
            </a:r>
          </a:p>
        </p:txBody>
      </p:sp>
      <mc:AlternateContent xmlns:mc="http://schemas.openxmlformats.org/markup-compatibility/2006" xmlns:p14="http://schemas.microsoft.com/office/powerpoint/2010/main">
        <mc:Choice Requires="p14">
          <p:contentPart p14:bwMode="auto" r:id="rId5">
            <p14:nvContentPartPr>
              <p14:cNvPr id="14" name="Ink 13">
                <a:extLst>
                  <a:ext uri="{FF2B5EF4-FFF2-40B4-BE49-F238E27FC236}">
                    <a16:creationId xmlns:a16="http://schemas.microsoft.com/office/drawing/2014/main" id="{8F5B8D53-4C6F-B3E0-7182-87D3CE2636CE}"/>
                  </a:ext>
                </a:extLst>
              </p14:cNvPr>
              <p14:cNvContentPartPr/>
              <p14:nvPr/>
            </p14:nvContentPartPr>
            <p14:xfrm>
              <a:off x="8542680" y="2555511"/>
              <a:ext cx="240480" cy="231120"/>
            </p14:xfrm>
          </p:contentPart>
        </mc:Choice>
        <mc:Fallback xmlns="">
          <p:pic>
            <p:nvPicPr>
              <p:cNvPr id="14" name="Ink 13">
                <a:extLst>
                  <a:ext uri="{FF2B5EF4-FFF2-40B4-BE49-F238E27FC236}">
                    <a16:creationId xmlns:a16="http://schemas.microsoft.com/office/drawing/2014/main" id="{8F5B8D53-4C6F-B3E0-7182-87D3CE2636CE}"/>
                  </a:ext>
                </a:extLst>
              </p:cNvPr>
              <p:cNvPicPr/>
              <p:nvPr/>
            </p:nvPicPr>
            <p:blipFill>
              <a:blip r:embed="rId6"/>
              <a:stretch>
                <a:fillRect/>
              </a:stretch>
            </p:blipFill>
            <p:spPr>
              <a:xfrm>
                <a:off x="8534040" y="2546871"/>
                <a:ext cx="25812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id="{A2D15DD3-0D70-6921-6EA9-CDDD12392861}"/>
                  </a:ext>
                </a:extLst>
              </p14:cNvPr>
              <p14:cNvContentPartPr/>
              <p14:nvPr/>
            </p14:nvContentPartPr>
            <p14:xfrm>
              <a:off x="8498400" y="2462991"/>
              <a:ext cx="726840" cy="695520"/>
            </p14:xfrm>
          </p:contentPart>
        </mc:Choice>
        <mc:Fallback xmlns="">
          <p:pic>
            <p:nvPicPr>
              <p:cNvPr id="15" name="Ink 14">
                <a:extLst>
                  <a:ext uri="{FF2B5EF4-FFF2-40B4-BE49-F238E27FC236}">
                    <a16:creationId xmlns:a16="http://schemas.microsoft.com/office/drawing/2014/main" id="{A2D15DD3-0D70-6921-6EA9-CDDD12392861}"/>
                  </a:ext>
                </a:extLst>
              </p:cNvPr>
              <p:cNvPicPr/>
              <p:nvPr/>
            </p:nvPicPr>
            <p:blipFill>
              <a:blip r:embed="rId8"/>
              <a:stretch>
                <a:fillRect/>
              </a:stretch>
            </p:blipFill>
            <p:spPr>
              <a:xfrm>
                <a:off x="8435760" y="2399991"/>
                <a:ext cx="852480" cy="821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Ink 16">
                <a:extLst>
                  <a:ext uri="{FF2B5EF4-FFF2-40B4-BE49-F238E27FC236}">
                    <a16:creationId xmlns:a16="http://schemas.microsoft.com/office/drawing/2014/main" id="{F13FBA50-D15C-1195-CFD8-232D42303846}"/>
                  </a:ext>
                </a:extLst>
              </p14:cNvPr>
              <p14:cNvContentPartPr/>
              <p14:nvPr/>
            </p14:nvContentPartPr>
            <p14:xfrm>
              <a:off x="8440440" y="2401431"/>
              <a:ext cx="833400" cy="795240"/>
            </p14:xfrm>
          </p:contentPart>
        </mc:Choice>
        <mc:Fallback xmlns="">
          <p:pic>
            <p:nvPicPr>
              <p:cNvPr id="17" name="Ink 16">
                <a:extLst>
                  <a:ext uri="{FF2B5EF4-FFF2-40B4-BE49-F238E27FC236}">
                    <a16:creationId xmlns:a16="http://schemas.microsoft.com/office/drawing/2014/main" id="{F13FBA50-D15C-1195-CFD8-232D42303846}"/>
                  </a:ext>
                </a:extLst>
              </p:cNvPr>
              <p:cNvPicPr/>
              <p:nvPr/>
            </p:nvPicPr>
            <p:blipFill>
              <a:blip r:embed="rId10"/>
              <a:stretch>
                <a:fillRect/>
              </a:stretch>
            </p:blipFill>
            <p:spPr>
              <a:xfrm>
                <a:off x="8377800" y="2338791"/>
                <a:ext cx="959040" cy="920880"/>
              </a:xfrm>
              <a:prstGeom prst="rect">
                <a:avLst/>
              </a:prstGeom>
            </p:spPr>
          </p:pic>
        </mc:Fallback>
      </mc:AlternateContent>
      <p:pic>
        <p:nvPicPr>
          <p:cNvPr id="18" name="Picture 17">
            <a:extLst>
              <a:ext uri="{FF2B5EF4-FFF2-40B4-BE49-F238E27FC236}">
                <a16:creationId xmlns:a16="http://schemas.microsoft.com/office/drawing/2014/main" id="{ECD3012A-D85E-2BDD-D399-3252BA95DDA0}"/>
              </a:ext>
            </a:extLst>
          </p:cNvPr>
          <p:cNvPicPr>
            <a:picLocks noChangeAspect="1"/>
          </p:cNvPicPr>
          <p:nvPr/>
        </p:nvPicPr>
        <p:blipFill>
          <a:blip r:embed="rId4"/>
          <a:stretch>
            <a:fillRect/>
          </a:stretch>
        </p:blipFill>
        <p:spPr>
          <a:xfrm rot="20941159">
            <a:off x="8271313" y="3174993"/>
            <a:ext cx="917771" cy="978150"/>
          </a:xfrm>
          <a:prstGeom prst="rect">
            <a:avLst/>
          </a:prstGeom>
        </p:spPr>
      </p:pic>
      <p:sp>
        <p:nvSpPr>
          <p:cNvPr id="19" name="TextBox 18">
            <a:extLst>
              <a:ext uri="{FF2B5EF4-FFF2-40B4-BE49-F238E27FC236}">
                <a16:creationId xmlns:a16="http://schemas.microsoft.com/office/drawing/2014/main" id="{EDEE87EC-C3E8-9965-B54D-137B76A61265}"/>
              </a:ext>
            </a:extLst>
          </p:cNvPr>
          <p:cNvSpPr txBox="1"/>
          <p:nvPr/>
        </p:nvSpPr>
        <p:spPr>
          <a:xfrm>
            <a:off x="8258043" y="2605192"/>
            <a:ext cx="944310" cy="584775"/>
          </a:xfrm>
          <a:prstGeom prst="rect">
            <a:avLst/>
          </a:prstGeom>
          <a:noFill/>
          <a:ln>
            <a:noFill/>
          </a:ln>
        </p:spPr>
        <p:txBody>
          <a:bodyPr wrap="square" rtlCol="0" anchor="ctr" anchorCtr="1">
            <a:spAutoFit/>
          </a:bodyPr>
          <a:lstStyle/>
          <a:p>
            <a:r>
              <a:rPr lang="en-US" sz="3200" b="1" dirty="0">
                <a:solidFill>
                  <a:srgbClr val="FF0000"/>
                </a:solidFill>
              </a:rPr>
              <a:t>No!</a:t>
            </a:r>
          </a:p>
        </p:txBody>
      </p:sp>
      <p:pic>
        <p:nvPicPr>
          <p:cNvPr id="20" name="Picture 19">
            <a:extLst>
              <a:ext uri="{FF2B5EF4-FFF2-40B4-BE49-F238E27FC236}">
                <a16:creationId xmlns:a16="http://schemas.microsoft.com/office/drawing/2014/main" id="{D066E9C6-57DD-84CD-0D96-3AB1DCC4DC0D}"/>
              </a:ext>
            </a:extLst>
          </p:cNvPr>
          <p:cNvPicPr>
            <a:picLocks noChangeAspect="1"/>
          </p:cNvPicPr>
          <p:nvPr/>
        </p:nvPicPr>
        <p:blipFill>
          <a:blip r:embed="rId4"/>
          <a:stretch>
            <a:fillRect/>
          </a:stretch>
        </p:blipFill>
        <p:spPr>
          <a:xfrm rot="20555008">
            <a:off x="9057409" y="2065106"/>
            <a:ext cx="917771" cy="978150"/>
          </a:xfrm>
          <a:prstGeom prst="rect">
            <a:avLst/>
          </a:prstGeom>
        </p:spPr>
      </p:pic>
      <p:sp>
        <p:nvSpPr>
          <p:cNvPr id="21" name="TextBox 20">
            <a:extLst>
              <a:ext uri="{FF2B5EF4-FFF2-40B4-BE49-F238E27FC236}">
                <a16:creationId xmlns:a16="http://schemas.microsoft.com/office/drawing/2014/main" id="{40ECAB58-2B52-7970-FDE7-FFDDBE767C85}"/>
              </a:ext>
            </a:extLst>
          </p:cNvPr>
          <p:cNvSpPr txBox="1"/>
          <p:nvPr/>
        </p:nvSpPr>
        <p:spPr>
          <a:xfrm>
            <a:off x="9901723" y="1776024"/>
            <a:ext cx="1340957" cy="646331"/>
          </a:xfrm>
          <a:prstGeom prst="rect">
            <a:avLst/>
          </a:prstGeom>
          <a:noFill/>
          <a:ln>
            <a:noFill/>
          </a:ln>
        </p:spPr>
        <p:txBody>
          <a:bodyPr wrap="square" rtlCol="0" anchor="ctr" anchorCtr="1">
            <a:spAutoFit/>
          </a:bodyPr>
          <a:lstStyle/>
          <a:p>
            <a:r>
              <a:rPr lang="en-US" sz="3600" b="1" dirty="0">
                <a:solidFill>
                  <a:srgbClr val="00B050"/>
                </a:solidFill>
                <a:highlight>
                  <a:srgbClr val="FFFF00"/>
                </a:highlight>
              </a:rPr>
              <a:t>Yes!!</a:t>
            </a:r>
          </a:p>
        </p:txBody>
      </p:sp>
      <p:pic>
        <p:nvPicPr>
          <p:cNvPr id="22" name="Picture 21">
            <a:extLst>
              <a:ext uri="{FF2B5EF4-FFF2-40B4-BE49-F238E27FC236}">
                <a16:creationId xmlns:a16="http://schemas.microsoft.com/office/drawing/2014/main" id="{74EBDE9E-3E30-59EF-4C6C-A659DD18079E}"/>
              </a:ext>
            </a:extLst>
          </p:cNvPr>
          <p:cNvPicPr>
            <a:picLocks noChangeAspect="1"/>
          </p:cNvPicPr>
          <p:nvPr/>
        </p:nvPicPr>
        <p:blipFill>
          <a:blip r:embed="rId4"/>
          <a:stretch>
            <a:fillRect/>
          </a:stretch>
        </p:blipFill>
        <p:spPr>
          <a:xfrm rot="20481199">
            <a:off x="7656997" y="1821075"/>
            <a:ext cx="917771" cy="978150"/>
          </a:xfrm>
          <a:prstGeom prst="rect">
            <a:avLst/>
          </a:prstGeom>
        </p:spPr>
      </p:pic>
      <p:pic>
        <p:nvPicPr>
          <p:cNvPr id="26" name="Picture 25">
            <a:extLst>
              <a:ext uri="{FF2B5EF4-FFF2-40B4-BE49-F238E27FC236}">
                <a16:creationId xmlns:a16="http://schemas.microsoft.com/office/drawing/2014/main" id="{CEA14A9A-990F-EC01-AF43-272F2E9D72E4}"/>
              </a:ext>
            </a:extLst>
          </p:cNvPr>
          <p:cNvPicPr>
            <a:picLocks noChangeAspect="1"/>
          </p:cNvPicPr>
          <p:nvPr/>
        </p:nvPicPr>
        <p:blipFill>
          <a:blip r:embed="rId4"/>
          <a:stretch>
            <a:fillRect/>
          </a:stretch>
        </p:blipFill>
        <p:spPr>
          <a:xfrm rot="16613863">
            <a:off x="3264957" y="2019337"/>
            <a:ext cx="917771" cy="978150"/>
          </a:xfrm>
          <a:prstGeom prst="rect">
            <a:avLst/>
          </a:prstGeom>
        </p:spPr>
      </p:pic>
      <p:pic>
        <p:nvPicPr>
          <p:cNvPr id="27" name="Picture 26">
            <a:extLst>
              <a:ext uri="{FF2B5EF4-FFF2-40B4-BE49-F238E27FC236}">
                <a16:creationId xmlns:a16="http://schemas.microsoft.com/office/drawing/2014/main" id="{1A9D3119-5874-5440-58D8-F782A5C64F86}"/>
              </a:ext>
            </a:extLst>
          </p:cNvPr>
          <p:cNvPicPr>
            <a:picLocks noChangeAspect="1"/>
          </p:cNvPicPr>
          <p:nvPr/>
        </p:nvPicPr>
        <p:blipFill>
          <a:blip r:embed="rId4"/>
          <a:stretch>
            <a:fillRect/>
          </a:stretch>
        </p:blipFill>
        <p:spPr>
          <a:xfrm rot="16200000">
            <a:off x="2279310" y="2849899"/>
            <a:ext cx="917771" cy="978150"/>
          </a:xfrm>
          <a:prstGeom prst="rect">
            <a:avLst/>
          </a:prstGeom>
        </p:spPr>
      </p:pic>
      <p:pic>
        <p:nvPicPr>
          <p:cNvPr id="28" name="Picture 27">
            <a:extLst>
              <a:ext uri="{FF2B5EF4-FFF2-40B4-BE49-F238E27FC236}">
                <a16:creationId xmlns:a16="http://schemas.microsoft.com/office/drawing/2014/main" id="{9210AC02-F766-B62B-50F3-83FDB1849661}"/>
              </a:ext>
            </a:extLst>
          </p:cNvPr>
          <p:cNvPicPr>
            <a:picLocks noChangeAspect="1"/>
          </p:cNvPicPr>
          <p:nvPr/>
        </p:nvPicPr>
        <p:blipFill>
          <a:blip r:embed="rId4"/>
          <a:stretch>
            <a:fillRect/>
          </a:stretch>
        </p:blipFill>
        <p:spPr>
          <a:xfrm rot="9575760">
            <a:off x="6911348" y="2391014"/>
            <a:ext cx="917771" cy="978150"/>
          </a:xfrm>
          <a:prstGeom prst="rect">
            <a:avLst/>
          </a:prstGeom>
        </p:spPr>
      </p:pic>
      <p:sp>
        <p:nvSpPr>
          <p:cNvPr id="29" name="TextBox 28">
            <a:extLst>
              <a:ext uri="{FF2B5EF4-FFF2-40B4-BE49-F238E27FC236}">
                <a16:creationId xmlns:a16="http://schemas.microsoft.com/office/drawing/2014/main" id="{F7D43717-3D97-35AB-9517-18713495D028}"/>
              </a:ext>
            </a:extLst>
          </p:cNvPr>
          <p:cNvSpPr txBox="1"/>
          <p:nvPr/>
        </p:nvSpPr>
        <p:spPr>
          <a:xfrm>
            <a:off x="6898078" y="1821213"/>
            <a:ext cx="944310" cy="584775"/>
          </a:xfrm>
          <a:prstGeom prst="rect">
            <a:avLst/>
          </a:prstGeom>
          <a:noFill/>
          <a:ln>
            <a:noFill/>
          </a:ln>
        </p:spPr>
        <p:txBody>
          <a:bodyPr wrap="square" rtlCol="0" anchor="ctr" anchorCtr="1">
            <a:spAutoFit/>
          </a:bodyPr>
          <a:lstStyle/>
          <a:p>
            <a:r>
              <a:rPr lang="en-US" sz="3200" b="1" dirty="0">
                <a:solidFill>
                  <a:srgbClr val="FF0000"/>
                </a:solidFill>
              </a:rPr>
              <a:t>No!</a:t>
            </a:r>
          </a:p>
        </p:txBody>
      </p:sp>
      <p:pic>
        <p:nvPicPr>
          <p:cNvPr id="2" name="Picture 1">
            <a:extLst>
              <a:ext uri="{FF2B5EF4-FFF2-40B4-BE49-F238E27FC236}">
                <a16:creationId xmlns:a16="http://schemas.microsoft.com/office/drawing/2014/main" id="{3CCEA669-3FA2-AA7A-FD28-0CCACBF96879}"/>
              </a:ext>
            </a:extLst>
          </p:cNvPr>
          <p:cNvPicPr>
            <a:picLocks noChangeAspect="1"/>
          </p:cNvPicPr>
          <p:nvPr/>
        </p:nvPicPr>
        <p:blipFill>
          <a:blip r:embed="rId4"/>
          <a:stretch>
            <a:fillRect/>
          </a:stretch>
        </p:blipFill>
        <p:spPr>
          <a:xfrm rot="18526004">
            <a:off x="4563140" y="1630307"/>
            <a:ext cx="917771" cy="978150"/>
          </a:xfrm>
          <a:prstGeom prst="rect">
            <a:avLst/>
          </a:prstGeom>
        </p:spPr>
      </p:pic>
      <p:pic>
        <p:nvPicPr>
          <p:cNvPr id="3" name="Picture 2">
            <a:extLst>
              <a:ext uri="{FF2B5EF4-FFF2-40B4-BE49-F238E27FC236}">
                <a16:creationId xmlns:a16="http://schemas.microsoft.com/office/drawing/2014/main" id="{E7761940-F20A-90DA-0F57-1B3C0B5C947D}"/>
              </a:ext>
            </a:extLst>
          </p:cNvPr>
          <p:cNvPicPr>
            <a:picLocks noChangeAspect="1"/>
          </p:cNvPicPr>
          <p:nvPr/>
        </p:nvPicPr>
        <p:blipFill>
          <a:blip r:embed="rId4"/>
          <a:stretch>
            <a:fillRect/>
          </a:stretch>
        </p:blipFill>
        <p:spPr>
          <a:xfrm rot="19155335">
            <a:off x="6094761" y="1635878"/>
            <a:ext cx="917771" cy="978150"/>
          </a:xfrm>
          <a:prstGeom prst="rect">
            <a:avLst/>
          </a:prstGeom>
        </p:spPr>
      </p:pic>
    </p:spTree>
    <p:extLst>
      <p:ext uri="{BB962C8B-B14F-4D97-AF65-F5344CB8AC3E}">
        <p14:creationId xmlns:p14="http://schemas.microsoft.com/office/powerpoint/2010/main" val="799461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1"/>
                                        </p:tgtEl>
                                      </p:cBhvr>
                                    </p:animEffect>
                                    <p:set>
                                      <p:cBhvr>
                                        <p:cTn id="34" dur="1" fill="hold">
                                          <p:stCondLst>
                                            <p:cond delay="499"/>
                                          </p:stCondLst>
                                        </p:cTn>
                                        <p:tgtEl>
                                          <p:spTgt spid="1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12"/>
                                        </p:tgtEl>
                                      </p:cBhvr>
                                    </p:animEffect>
                                    <p:set>
                                      <p:cBhvr>
                                        <p:cTn id="47" dur="1" fill="hold">
                                          <p:stCondLst>
                                            <p:cond delay="499"/>
                                          </p:stCondLst>
                                        </p:cTn>
                                        <p:tgtEl>
                                          <p:spTgt spid="12"/>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3"/>
                                        </p:tgtEl>
                                      </p:cBhvr>
                                    </p:animEffect>
                                    <p:set>
                                      <p:cBhvr>
                                        <p:cTn id="50" dur="1" fill="hold">
                                          <p:stCondLst>
                                            <p:cond delay="499"/>
                                          </p:stCondLst>
                                        </p:cTn>
                                        <p:tgtEl>
                                          <p:spTgt spid="13"/>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18"/>
                                        </p:tgtEl>
                                      </p:cBhvr>
                                    </p:animEffect>
                                    <p:set>
                                      <p:cBhvr>
                                        <p:cTn id="63" dur="1" fill="hold">
                                          <p:stCondLst>
                                            <p:cond delay="499"/>
                                          </p:stCondLst>
                                        </p:cTn>
                                        <p:tgtEl>
                                          <p:spTgt spid="18"/>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19"/>
                                        </p:tgtEl>
                                      </p:cBhvr>
                                    </p:animEffect>
                                    <p:set>
                                      <p:cBhvr>
                                        <p:cTn id="66" dur="1" fill="hold">
                                          <p:stCondLst>
                                            <p:cond delay="499"/>
                                          </p:stCondLst>
                                        </p:cTn>
                                        <p:tgtEl>
                                          <p:spTgt spid="19"/>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28"/>
                                        </p:tgtEl>
                                      </p:cBhvr>
                                    </p:animEffect>
                                    <p:set>
                                      <p:cBhvr>
                                        <p:cTn id="79" dur="1" fill="hold">
                                          <p:stCondLst>
                                            <p:cond delay="499"/>
                                          </p:stCondLst>
                                        </p:cTn>
                                        <p:tgtEl>
                                          <p:spTgt spid="28"/>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29"/>
                                        </p:tgtEl>
                                      </p:cBhvr>
                                    </p:animEffect>
                                    <p:set>
                                      <p:cBhvr>
                                        <p:cTn id="82" dur="1" fill="hold">
                                          <p:stCondLst>
                                            <p:cond delay="499"/>
                                          </p:stCondLst>
                                        </p:cTn>
                                        <p:tgtEl>
                                          <p:spTgt spid="29"/>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2"/>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2"/>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26"/>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1" grpId="0"/>
      <p:bldP spid="11" grpId="1"/>
      <p:bldP spid="13" grpId="0"/>
      <p:bldP spid="13" grpId="1"/>
      <p:bldP spid="19" grpId="0"/>
      <p:bldP spid="19" grpId="1"/>
      <p:bldP spid="21" grpId="0"/>
      <p:bldP spid="29" grpId="0"/>
      <p:bldP spid="29"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FA11-7D4C-94C6-042B-A0E13886FD8C}"/>
              </a:ext>
            </a:extLst>
          </p:cNvPr>
          <p:cNvSpPr>
            <a:spLocks noGrp="1"/>
          </p:cNvSpPr>
          <p:nvPr>
            <p:ph type="title"/>
          </p:nvPr>
        </p:nvSpPr>
        <p:spPr>
          <a:xfrm>
            <a:off x="812800" y="274638"/>
            <a:ext cx="10566400" cy="921984"/>
          </a:xfrm>
        </p:spPr>
        <p:txBody>
          <a:bodyPr/>
          <a:lstStyle/>
          <a:p>
            <a:r>
              <a:rPr lang="en-US" dirty="0"/>
              <a:t>BDN </a:t>
            </a:r>
            <a:r>
              <a:rPr lang="en-US" dirty="0" err="1"/>
              <a:t>Helo</a:t>
            </a:r>
            <a:r>
              <a:rPr lang="en-US" dirty="0"/>
              <a:t> ops</a:t>
            </a:r>
          </a:p>
        </p:txBody>
      </p:sp>
      <p:pic>
        <p:nvPicPr>
          <p:cNvPr id="5" name="Content Placeholder 4">
            <a:extLst>
              <a:ext uri="{FF2B5EF4-FFF2-40B4-BE49-F238E27FC236}">
                <a16:creationId xmlns:a16="http://schemas.microsoft.com/office/drawing/2014/main" id="{94E21EE4-292C-370B-8CC4-200C34A37EC9}"/>
              </a:ext>
            </a:extLst>
          </p:cNvPr>
          <p:cNvPicPr>
            <a:picLocks noGrp="1" noChangeAspect="1"/>
          </p:cNvPicPr>
          <p:nvPr>
            <p:ph sz="quarter" idx="13"/>
          </p:nvPr>
        </p:nvPicPr>
        <p:blipFill>
          <a:blip r:embed="rId2"/>
          <a:stretch>
            <a:fillRect/>
          </a:stretch>
        </p:blipFill>
        <p:spPr>
          <a:xfrm>
            <a:off x="959555" y="1387183"/>
            <a:ext cx="3476978" cy="5296417"/>
          </a:xfrm>
        </p:spPr>
      </p:pic>
      <p:pic>
        <p:nvPicPr>
          <p:cNvPr id="7" name="Picture 6">
            <a:extLst>
              <a:ext uri="{FF2B5EF4-FFF2-40B4-BE49-F238E27FC236}">
                <a16:creationId xmlns:a16="http://schemas.microsoft.com/office/drawing/2014/main" id="{F5E7CC11-B5F7-8511-88B6-E4F483515B4B}"/>
              </a:ext>
            </a:extLst>
          </p:cNvPr>
          <p:cNvPicPr>
            <a:picLocks noChangeAspect="1"/>
          </p:cNvPicPr>
          <p:nvPr/>
        </p:nvPicPr>
        <p:blipFill rotWithShape="1">
          <a:blip r:embed="rId3"/>
          <a:srcRect r="1010"/>
          <a:stretch/>
        </p:blipFill>
        <p:spPr>
          <a:xfrm>
            <a:off x="5547891" y="1371966"/>
            <a:ext cx="6136109" cy="5276495"/>
          </a:xfrm>
          <a:prstGeom prst="rect">
            <a:avLst/>
          </a:prstGeom>
        </p:spPr>
      </p:pic>
    </p:spTree>
    <p:extLst>
      <p:ext uri="{BB962C8B-B14F-4D97-AF65-F5344CB8AC3E}">
        <p14:creationId xmlns:p14="http://schemas.microsoft.com/office/powerpoint/2010/main" val="129025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713903"/>
          </a:xfrm>
        </p:spPr>
        <p:txBody>
          <a:bodyPr/>
          <a:lstStyle/>
          <a:p>
            <a:pPr algn="ctr"/>
            <a:r>
              <a:rPr lang="en-US" dirty="0"/>
              <a:t>A Sarcastic View of Pattern flying</a:t>
            </a:r>
          </a:p>
        </p:txBody>
      </p:sp>
      <p:pic>
        <p:nvPicPr>
          <p:cNvPr id="3" name="Online Media 2" title="A Sarcastic View of Pattern Flying">
            <a:hlinkClick r:id="" action="ppaction://media"/>
            <a:extLst>
              <a:ext uri="{FF2B5EF4-FFF2-40B4-BE49-F238E27FC236}">
                <a16:creationId xmlns:a16="http://schemas.microsoft.com/office/drawing/2014/main" id="{9F8A91BA-9490-1828-810C-55921A7BFB5F}"/>
              </a:ext>
            </a:extLst>
          </p:cNvPr>
          <p:cNvPicPr>
            <a:picLocks noRot="1" noChangeAspect="1"/>
          </p:cNvPicPr>
          <p:nvPr>
            <a:videoFile r:link="rId1"/>
          </p:nvPr>
        </p:nvPicPr>
        <p:blipFill>
          <a:blip r:embed="rId4"/>
          <a:stretch>
            <a:fillRect/>
          </a:stretch>
        </p:blipFill>
        <p:spPr>
          <a:xfrm>
            <a:off x="1399059" y="1121589"/>
            <a:ext cx="9393881" cy="5307543"/>
          </a:xfrm>
          <a:prstGeom prst="rect">
            <a:avLst/>
          </a:prstGeom>
        </p:spPr>
      </p:pic>
    </p:spTree>
    <p:extLst>
      <p:ext uri="{BB962C8B-B14F-4D97-AF65-F5344CB8AC3E}">
        <p14:creationId xmlns:p14="http://schemas.microsoft.com/office/powerpoint/2010/main" val="259633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for teaching patterns</a:t>
            </a:r>
          </a:p>
        </p:txBody>
      </p:sp>
      <p:sp>
        <p:nvSpPr>
          <p:cNvPr id="3" name="Content Placeholder 2"/>
          <p:cNvSpPr>
            <a:spLocks noGrp="1"/>
          </p:cNvSpPr>
          <p:nvPr>
            <p:ph sz="quarter" idx="13"/>
          </p:nvPr>
        </p:nvSpPr>
        <p:spPr>
          <a:xfrm>
            <a:off x="812800" y="1600199"/>
            <a:ext cx="10491076" cy="4706007"/>
          </a:xfrm>
        </p:spPr>
        <p:txBody>
          <a:bodyPr>
            <a:normAutofit lnSpcReduction="10000"/>
          </a:bodyPr>
          <a:lstStyle/>
          <a:p>
            <a:r>
              <a:rPr lang="en-US" b="1" dirty="0"/>
              <a:t>Remember Primacy!!! </a:t>
            </a:r>
          </a:p>
          <a:p>
            <a:pPr lvl="1"/>
            <a:r>
              <a:rPr lang="en-US" dirty="0"/>
              <a:t>Primacy, the state of being first, often creates a strong, almost unshakable impression and underlies </a:t>
            </a:r>
            <a:r>
              <a:rPr lang="en-US" b="1" u="sng" dirty="0"/>
              <a:t>the reason an instructor must teach correctly the first time and the student must learn correctly the first time</a:t>
            </a:r>
            <a:r>
              <a:rPr lang="en-US" dirty="0"/>
              <a:t>. For example, a maintenance student learns a faulty riveting technique. Now the instructor must correct the bad habit and reteach the correct technique. Relearning is more difficult than initial learning.	</a:t>
            </a:r>
          </a:p>
          <a:p>
            <a:pPr lvl="1">
              <a:buNone/>
            </a:pPr>
            <a:r>
              <a:rPr lang="en-US" dirty="0"/>
              <a:t>							-Aviation Instructor’s Handbook</a:t>
            </a:r>
          </a:p>
          <a:p>
            <a:endParaRPr lang="en-US" dirty="0"/>
          </a:p>
          <a:p>
            <a:r>
              <a:rPr lang="en-US" dirty="0"/>
              <a:t>Make Pilots in Training (PTs) study the AFH and other materials early in training</a:t>
            </a:r>
          </a:p>
          <a:p>
            <a:r>
              <a:rPr lang="en-US" dirty="0"/>
              <a:t>Read Safety Advisor 08 (SA-08) from the Air Safety Institute</a:t>
            </a:r>
          </a:p>
          <a:p>
            <a:r>
              <a:rPr lang="en-US" dirty="0"/>
              <a:t>Give a thorough ground lesson on landings before teaching in the air</a:t>
            </a:r>
          </a:p>
          <a:p>
            <a:r>
              <a:rPr lang="en-US" dirty="0"/>
              <a:t>Require PTs to be able to verbalize pattern procedures before flying</a:t>
            </a:r>
          </a:p>
        </p:txBody>
      </p:sp>
    </p:spTree>
    <p:extLst>
      <p:ext uri="{BB962C8B-B14F-4D97-AF65-F5344CB8AC3E}">
        <p14:creationId xmlns:p14="http://schemas.microsoft.com/office/powerpoint/2010/main" val="39745216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0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1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for teaching patterns</a:t>
            </a:r>
          </a:p>
        </p:txBody>
      </p:sp>
      <p:sp>
        <p:nvSpPr>
          <p:cNvPr id="3" name="Content Placeholder 2"/>
          <p:cNvSpPr>
            <a:spLocks noGrp="1"/>
          </p:cNvSpPr>
          <p:nvPr>
            <p:ph sz="quarter" idx="13"/>
          </p:nvPr>
        </p:nvSpPr>
        <p:spPr>
          <a:xfrm>
            <a:off x="812800" y="1647498"/>
            <a:ext cx="10566400" cy="4114800"/>
          </a:xfrm>
        </p:spPr>
        <p:txBody>
          <a:bodyPr>
            <a:normAutofit/>
          </a:bodyPr>
          <a:lstStyle/>
          <a:p>
            <a:r>
              <a:rPr lang="en-US" sz="2400" dirty="0"/>
              <a:t>Chair fly</a:t>
            </a:r>
          </a:p>
          <a:p>
            <a:endParaRPr lang="en-US" sz="2400" dirty="0"/>
          </a:p>
          <a:p>
            <a:r>
              <a:rPr lang="en-US" sz="2400" dirty="0"/>
              <a:t>Demonstrate an excellent pattern from time-to-time</a:t>
            </a:r>
          </a:p>
          <a:p>
            <a:endParaRPr lang="en-US" sz="2400" dirty="0"/>
          </a:p>
          <a:p>
            <a:r>
              <a:rPr lang="en-US" sz="2400" dirty="0"/>
              <a:t>Set high standards and enforce them</a:t>
            </a:r>
          </a:p>
          <a:p>
            <a:endParaRPr lang="en-US" sz="2400" dirty="0"/>
          </a:p>
          <a:p>
            <a:r>
              <a:rPr lang="en-US" sz="2400" dirty="0"/>
              <a:t>Tips from the crowd?</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a:t>
            </a:r>
          </a:p>
        </p:txBody>
      </p:sp>
      <p:sp>
        <p:nvSpPr>
          <p:cNvPr id="3" name="Content Placeholder 2"/>
          <p:cNvSpPr>
            <a:spLocks noGrp="1"/>
          </p:cNvSpPr>
          <p:nvPr>
            <p:ph sz="quarter" idx="13"/>
          </p:nvPr>
        </p:nvSpPr>
        <p:spPr>
          <a:xfrm>
            <a:off x="812800" y="1577789"/>
            <a:ext cx="10566400" cy="4912658"/>
          </a:xfrm>
        </p:spPr>
        <p:txBody>
          <a:bodyPr>
            <a:normAutofit/>
          </a:bodyPr>
          <a:lstStyle/>
          <a:p>
            <a:r>
              <a:rPr lang="en-US" sz="2400" dirty="0"/>
              <a:t>Whenever you're flying and considering doing something the least bit risky or non-standard, think about how it would read in an accident report</a:t>
            </a:r>
          </a:p>
          <a:p>
            <a:r>
              <a:rPr lang="en-US" sz="2400" dirty="0"/>
              <a:t>Don’t forget about FAR 91.13, the FAAs catch-all, careless and reckless operation</a:t>
            </a:r>
          </a:p>
          <a:p>
            <a:r>
              <a:rPr lang="en-US" sz="2400" dirty="0"/>
              <a:t>Be predictable</a:t>
            </a:r>
          </a:p>
          <a:p>
            <a:r>
              <a:rPr lang="en-US" sz="2400" dirty="0"/>
              <a:t>There is much to be gained and nothing to be lost in flying and teaching proper patterns</a:t>
            </a:r>
          </a:p>
        </p:txBody>
      </p:sp>
    </p:spTree>
    <p:extLst>
      <p:ext uri="{BB962C8B-B14F-4D97-AF65-F5344CB8AC3E}">
        <p14:creationId xmlns:p14="http://schemas.microsoft.com/office/powerpoint/2010/main" val="189999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a:t>
            </a:r>
          </a:p>
        </p:txBody>
      </p:sp>
      <p:sp>
        <p:nvSpPr>
          <p:cNvPr id="3" name="Content Placeholder 2"/>
          <p:cNvSpPr>
            <a:spLocks noGrp="1"/>
          </p:cNvSpPr>
          <p:nvPr>
            <p:ph sz="quarter" idx="13"/>
          </p:nvPr>
        </p:nvSpPr>
        <p:spPr>
          <a:xfrm>
            <a:off x="812800" y="1600198"/>
            <a:ext cx="10566400" cy="5257801"/>
          </a:xfrm>
        </p:spPr>
        <p:txBody>
          <a:bodyPr>
            <a:normAutofit fontScale="92500" lnSpcReduction="10000"/>
          </a:bodyPr>
          <a:lstStyle/>
          <a:p>
            <a:pPr lvl="0">
              <a:buClr>
                <a:srgbClr val="44546A">
                  <a:lumMod val="50000"/>
                </a:srgbClr>
              </a:buClr>
            </a:pPr>
            <a:r>
              <a:rPr lang="en-US" sz="2800" dirty="0">
                <a:solidFill>
                  <a:srgbClr val="44546A">
                    <a:lumMod val="50000"/>
                  </a:srgbClr>
                </a:solidFill>
              </a:rPr>
              <a:t>Some benefits of proper patterns include: </a:t>
            </a:r>
          </a:p>
          <a:p>
            <a:pPr lvl="1">
              <a:spcBef>
                <a:spcPts val="0"/>
              </a:spcBef>
              <a:spcAft>
                <a:spcPts val="0"/>
              </a:spcAft>
              <a:buClr>
                <a:srgbClr val="44546A">
                  <a:lumMod val="50000"/>
                </a:srgbClr>
              </a:buClr>
            </a:pPr>
            <a:r>
              <a:rPr lang="en-US" sz="2400" dirty="0">
                <a:solidFill>
                  <a:srgbClr val="44546A">
                    <a:lumMod val="50000"/>
                  </a:srgbClr>
                </a:solidFill>
              </a:rPr>
              <a:t>Predictability (safety), </a:t>
            </a:r>
          </a:p>
          <a:p>
            <a:pPr lvl="1">
              <a:spcBef>
                <a:spcPts val="0"/>
              </a:spcBef>
              <a:spcAft>
                <a:spcPts val="0"/>
              </a:spcAft>
              <a:buClr>
                <a:srgbClr val="44546A">
                  <a:lumMod val="50000"/>
                </a:srgbClr>
              </a:buClr>
            </a:pPr>
            <a:r>
              <a:rPr lang="en-US" sz="2400" dirty="0">
                <a:solidFill>
                  <a:srgbClr val="44546A">
                    <a:lumMod val="50000"/>
                  </a:srgbClr>
                </a:solidFill>
              </a:rPr>
              <a:t>Ability to reach runway with engine failure (safety),</a:t>
            </a:r>
          </a:p>
          <a:p>
            <a:pPr lvl="1">
              <a:spcBef>
                <a:spcPts val="0"/>
              </a:spcBef>
              <a:spcAft>
                <a:spcPts val="0"/>
              </a:spcAft>
              <a:buClr>
                <a:srgbClr val="44546A">
                  <a:lumMod val="50000"/>
                </a:srgbClr>
              </a:buClr>
            </a:pPr>
            <a:r>
              <a:rPr lang="en-US" sz="2400" dirty="0">
                <a:solidFill>
                  <a:srgbClr val="44546A">
                    <a:lumMod val="50000"/>
                  </a:srgbClr>
                </a:solidFill>
              </a:rPr>
              <a:t>Easier to be seen</a:t>
            </a:r>
          </a:p>
          <a:p>
            <a:pPr lvl="1">
              <a:spcBef>
                <a:spcPts val="0"/>
              </a:spcBef>
              <a:spcAft>
                <a:spcPts val="0"/>
              </a:spcAft>
              <a:buClr>
                <a:srgbClr val="44546A">
                  <a:lumMod val="50000"/>
                </a:srgbClr>
              </a:buClr>
            </a:pPr>
            <a:r>
              <a:rPr lang="en-US" sz="2400" dirty="0">
                <a:solidFill>
                  <a:srgbClr val="44546A">
                    <a:lumMod val="50000"/>
                  </a:srgbClr>
                </a:solidFill>
              </a:rPr>
              <a:t>Fewer birds, </a:t>
            </a:r>
          </a:p>
          <a:p>
            <a:pPr lvl="1">
              <a:spcBef>
                <a:spcPts val="0"/>
              </a:spcBef>
              <a:spcAft>
                <a:spcPts val="0"/>
              </a:spcAft>
              <a:buClr>
                <a:srgbClr val="44546A">
                  <a:lumMod val="50000"/>
                </a:srgbClr>
              </a:buClr>
            </a:pPr>
            <a:r>
              <a:rPr lang="en-US" sz="2400" dirty="0">
                <a:solidFill>
                  <a:srgbClr val="44546A">
                    <a:lumMod val="50000"/>
                  </a:srgbClr>
                </a:solidFill>
              </a:rPr>
              <a:t>More engine out landing options, </a:t>
            </a:r>
          </a:p>
          <a:p>
            <a:pPr lvl="1">
              <a:spcBef>
                <a:spcPts val="0"/>
              </a:spcBef>
              <a:spcAft>
                <a:spcPts val="0"/>
              </a:spcAft>
              <a:buClr>
                <a:srgbClr val="44546A">
                  <a:lumMod val="50000"/>
                </a:srgbClr>
              </a:buClr>
            </a:pPr>
            <a:r>
              <a:rPr lang="en-US" sz="2400" dirty="0">
                <a:solidFill>
                  <a:srgbClr val="44546A">
                    <a:lumMod val="50000"/>
                  </a:srgbClr>
                </a:solidFill>
              </a:rPr>
              <a:t>Fewer obstacles, </a:t>
            </a:r>
          </a:p>
          <a:p>
            <a:pPr lvl="1">
              <a:spcBef>
                <a:spcPts val="0"/>
              </a:spcBef>
              <a:spcAft>
                <a:spcPts val="0"/>
              </a:spcAft>
              <a:buClr>
                <a:srgbClr val="44546A">
                  <a:lumMod val="50000"/>
                </a:srgbClr>
              </a:buClr>
            </a:pPr>
            <a:r>
              <a:rPr lang="en-US" sz="2400" dirty="0">
                <a:solidFill>
                  <a:srgbClr val="44546A">
                    <a:lumMod val="50000"/>
                  </a:srgbClr>
                </a:solidFill>
              </a:rPr>
              <a:t>Consistency, </a:t>
            </a:r>
          </a:p>
          <a:p>
            <a:pPr lvl="1">
              <a:spcBef>
                <a:spcPts val="0"/>
              </a:spcBef>
              <a:spcAft>
                <a:spcPts val="0"/>
              </a:spcAft>
              <a:buClr>
                <a:srgbClr val="44546A">
                  <a:lumMod val="50000"/>
                </a:srgbClr>
              </a:buClr>
            </a:pPr>
            <a:r>
              <a:rPr lang="en-US" sz="2400" dirty="0">
                <a:solidFill>
                  <a:srgbClr val="44546A">
                    <a:lumMod val="50000"/>
                  </a:srgbClr>
                </a:solidFill>
              </a:rPr>
              <a:t>Safety, </a:t>
            </a:r>
          </a:p>
          <a:p>
            <a:pPr lvl="1">
              <a:spcBef>
                <a:spcPts val="0"/>
              </a:spcBef>
              <a:spcAft>
                <a:spcPts val="0"/>
              </a:spcAft>
              <a:buClr>
                <a:srgbClr val="44546A">
                  <a:lumMod val="50000"/>
                </a:srgbClr>
              </a:buClr>
            </a:pPr>
            <a:r>
              <a:rPr lang="en-US" sz="2400" dirty="0">
                <a:solidFill>
                  <a:srgbClr val="44546A">
                    <a:lumMod val="50000"/>
                  </a:srgbClr>
                </a:solidFill>
              </a:rPr>
              <a:t>Efficiency and discipline</a:t>
            </a:r>
          </a:p>
          <a:p>
            <a:endParaRPr lang="en-US" dirty="0"/>
          </a:p>
          <a:p>
            <a:r>
              <a:rPr lang="en-US" sz="2400" b="1" dirty="0"/>
              <a:t>BE COURTEOUS</a:t>
            </a:r>
          </a:p>
          <a:p>
            <a:r>
              <a:rPr lang="en-US" sz="2400" dirty="0"/>
              <a:t>Any other thoughts I missed?</a:t>
            </a:r>
          </a:p>
          <a:p>
            <a:r>
              <a:rPr lang="en-US" sz="2400" dirty="0"/>
              <a:t>Is there anyone who disagrees?</a:t>
            </a:r>
          </a:p>
        </p:txBody>
      </p:sp>
    </p:spTree>
    <p:extLst>
      <p:ext uri="{BB962C8B-B14F-4D97-AF65-F5344CB8AC3E}">
        <p14:creationId xmlns:p14="http://schemas.microsoft.com/office/powerpoint/2010/main" val="223455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EAD11-2D5A-64B1-CDA8-961D01735D9B}"/>
              </a:ext>
            </a:extLst>
          </p:cNvPr>
          <p:cNvSpPr>
            <a:spLocks noGrp="1"/>
          </p:cNvSpPr>
          <p:nvPr>
            <p:ph type="title"/>
          </p:nvPr>
        </p:nvSpPr>
        <p:spPr/>
        <p:txBody>
          <a:bodyPr/>
          <a:lstStyle/>
          <a:p>
            <a:r>
              <a:rPr lang="en-US" dirty="0"/>
              <a:t>Things to remember</a:t>
            </a:r>
          </a:p>
        </p:txBody>
      </p:sp>
      <p:sp>
        <p:nvSpPr>
          <p:cNvPr id="3" name="Content Placeholder 2">
            <a:extLst>
              <a:ext uri="{FF2B5EF4-FFF2-40B4-BE49-F238E27FC236}">
                <a16:creationId xmlns:a16="http://schemas.microsoft.com/office/drawing/2014/main" id="{EC4D0874-30CC-1DC6-BD9F-B22602EEBD8A}"/>
              </a:ext>
            </a:extLst>
          </p:cNvPr>
          <p:cNvSpPr>
            <a:spLocks noGrp="1"/>
          </p:cNvSpPr>
          <p:nvPr>
            <p:ph sz="quarter" idx="13"/>
          </p:nvPr>
        </p:nvSpPr>
        <p:spPr/>
        <p:txBody>
          <a:bodyPr/>
          <a:lstStyle/>
          <a:p>
            <a:r>
              <a:rPr lang="en-US" dirty="0"/>
              <a:t>Tight patterns are GOOD!</a:t>
            </a:r>
          </a:p>
          <a:p>
            <a:r>
              <a:rPr lang="en-US" dirty="0"/>
              <a:t>Always work on improving your skills</a:t>
            </a:r>
          </a:p>
          <a:p>
            <a:endParaRPr lang="en-US" dirty="0"/>
          </a:p>
        </p:txBody>
      </p:sp>
    </p:spTree>
    <p:extLst>
      <p:ext uri="{BB962C8B-B14F-4D97-AF65-F5344CB8AC3E}">
        <p14:creationId xmlns:p14="http://schemas.microsoft.com/office/powerpoint/2010/main" val="27766883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motivation</a:t>
            </a:r>
          </a:p>
        </p:txBody>
      </p:sp>
      <p:sp>
        <p:nvSpPr>
          <p:cNvPr id="3" name="Content Placeholder 2"/>
          <p:cNvSpPr>
            <a:spLocks noGrp="1"/>
          </p:cNvSpPr>
          <p:nvPr>
            <p:ph sz="quarter" idx="13"/>
          </p:nvPr>
        </p:nvSpPr>
        <p:spPr/>
        <p:txBody>
          <a:bodyPr/>
          <a:lstStyle/>
          <a:p>
            <a:pPr>
              <a:spcAft>
                <a:spcPts val="0"/>
              </a:spcAft>
              <a:buNone/>
            </a:pPr>
            <a:r>
              <a:rPr lang="en-US" sz="2800" b="1" dirty="0"/>
              <a:t>An unwillingness to teach or fly proper patterns </a:t>
            </a:r>
          </a:p>
          <a:p>
            <a:pPr>
              <a:spcBef>
                <a:spcPts val="0"/>
              </a:spcBef>
              <a:buNone/>
            </a:pPr>
            <a:r>
              <a:rPr lang="en-US" sz="2800" b="1" dirty="0"/>
              <a:t>may be due to:</a:t>
            </a:r>
          </a:p>
          <a:p>
            <a:r>
              <a:rPr lang="en-US" sz="2400" dirty="0"/>
              <a:t>Laziness</a:t>
            </a:r>
          </a:p>
          <a:p>
            <a:r>
              <a:rPr lang="en-US" sz="2400" dirty="0"/>
              <a:t>Signs of a weak instructor or poor technique</a:t>
            </a:r>
          </a:p>
          <a:p>
            <a:r>
              <a:rPr lang="en-US" sz="2400" dirty="0"/>
              <a:t>Bad attitude</a:t>
            </a:r>
          </a:p>
          <a:p>
            <a:r>
              <a:rPr lang="en-US" sz="2400" dirty="0"/>
              <a:t>Lack of adequate knowledge</a:t>
            </a:r>
          </a:p>
          <a:p>
            <a:pPr>
              <a:buNone/>
            </a:pPr>
            <a:r>
              <a:rPr lang="en-US" dirty="0"/>
              <a:t>--</a:t>
            </a:r>
          </a:p>
          <a:p>
            <a:endParaRPr lang="en-US" dirty="0"/>
          </a:p>
        </p:txBody>
      </p:sp>
      <p:pic>
        <p:nvPicPr>
          <p:cNvPr id="4" name="Picture 3" descr="download.jpg"/>
          <p:cNvPicPr>
            <a:picLocks noChangeAspect="1"/>
          </p:cNvPicPr>
          <p:nvPr/>
        </p:nvPicPr>
        <p:blipFill>
          <a:blip r:embed="rId3" cstate="print"/>
          <a:stretch>
            <a:fillRect/>
          </a:stretch>
        </p:blipFill>
        <p:spPr>
          <a:xfrm>
            <a:off x="9508071" y="1312009"/>
            <a:ext cx="2253661" cy="1494275"/>
          </a:xfrm>
          <a:prstGeom prst="rect">
            <a:avLst/>
          </a:prstGeom>
        </p:spPr>
      </p:pic>
      <p:pic>
        <p:nvPicPr>
          <p:cNvPr id="5" name="Picture 4" descr="bad attitude.jpg"/>
          <p:cNvPicPr>
            <a:picLocks noChangeAspect="1"/>
          </p:cNvPicPr>
          <p:nvPr/>
        </p:nvPicPr>
        <p:blipFill>
          <a:blip r:embed="rId4" cstate="print"/>
          <a:stretch>
            <a:fillRect/>
          </a:stretch>
        </p:blipFill>
        <p:spPr>
          <a:xfrm>
            <a:off x="9538138" y="2983154"/>
            <a:ext cx="2234597" cy="1487023"/>
          </a:xfrm>
          <a:prstGeom prst="rect">
            <a:avLst/>
          </a:prstGeom>
        </p:spPr>
      </p:pic>
      <p:pic>
        <p:nvPicPr>
          <p:cNvPr id="6" name="Picture 5" descr="lack of knowledge.jpg"/>
          <p:cNvPicPr>
            <a:picLocks noChangeAspect="1"/>
          </p:cNvPicPr>
          <p:nvPr/>
        </p:nvPicPr>
        <p:blipFill>
          <a:blip r:embed="rId5" cstate="print"/>
          <a:stretch>
            <a:fillRect/>
          </a:stretch>
        </p:blipFill>
        <p:spPr>
          <a:xfrm>
            <a:off x="9552649" y="4641160"/>
            <a:ext cx="2257201" cy="17754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sz="quarter" idx="13"/>
          </p:nvPr>
        </p:nvSpPr>
        <p:spPr/>
        <p:txBody>
          <a:bodyPr/>
          <a:lstStyle/>
          <a:p>
            <a:r>
              <a:rPr lang="en-US" dirty="0"/>
              <a:t>Airplane Flying Handbook,  2021 (FAA-H-8080-3C)</a:t>
            </a:r>
          </a:p>
          <a:p>
            <a:r>
              <a:rPr lang="en-US" dirty="0"/>
              <a:t>AC 90-66B Non-Towered Airport Flight Operations</a:t>
            </a:r>
          </a:p>
          <a:p>
            <a:r>
              <a:rPr lang="en-US" dirty="0"/>
              <a:t>SA-08 Operations at Non-Towered Airports (AOPA)</a:t>
            </a:r>
          </a:p>
          <a:p>
            <a:r>
              <a:rPr lang="en-US" dirty="0"/>
              <a:t>Pilot’s Handbook of Aeronautical Knowledge (PHAK) 2016 (FAA-H-8080-25B)</a:t>
            </a:r>
          </a:p>
          <a:p>
            <a:r>
              <a:rPr lang="en-US" dirty="0"/>
              <a:t>Airman’s Information Manual (AIM)</a:t>
            </a:r>
          </a:p>
          <a:p>
            <a:r>
              <a:rPr lang="en-US" dirty="0"/>
              <a:t>Rod Machado’s How to Fly an Airplane Handbook</a:t>
            </a:r>
          </a:p>
          <a:p>
            <a:r>
              <a:rPr lang="en-US" dirty="0"/>
              <a:t>FAA JO Order 7110.65W, Air Traffic Control</a:t>
            </a:r>
          </a:p>
          <a:p>
            <a:r>
              <a:rPr lang="en-US" dirty="0"/>
              <a:t>A sarcastic View of Pattern Flying (https://youtu.be/f6q2VKsvQEQ)</a:t>
            </a:r>
          </a:p>
          <a:p>
            <a:endParaRPr lang="en-US" dirty="0"/>
          </a:p>
        </p:txBody>
      </p:sp>
    </p:spTree>
    <p:extLst>
      <p:ext uri="{BB962C8B-B14F-4D97-AF65-F5344CB8AC3E}">
        <p14:creationId xmlns:p14="http://schemas.microsoft.com/office/powerpoint/2010/main" val="2443454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608" y="274638"/>
            <a:ext cx="10723592" cy="1143000"/>
          </a:xfrm>
        </p:spPr>
        <p:txBody>
          <a:bodyPr/>
          <a:lstStyle/>
          <a:p>
            <a:r>
              <a:rPr lang="en-US" dirty="0"/>
              <a:t>Contact info</a:t>
            </a:r>
          </a:p>
        </p:txBody>
      </p:sp>
      <p:sp>
        <p:nvSpPr>
          <p:cNvPr id="3" name="Content Placeholder 2"/>
          <p:cNvSpPr>
            <a:spLocks noGrp="1"/>
          </p:cNvSpPr>
          <p:nvPr>
            <p:ph sz="quarter" idx="13"/>
          </p:nvPr>
        </p:nvSpPr>
        <p:spPr>
          <a:xfrm>
            <a:off x="672860" y="1600199"/>
            <a:ext cx="11300604" cy="4371975"/>
          </a:xfrm>
        </p:spPr>
        <p:txBody>
          <a:bodyPr>
            <a:normAutofit/>
          </a:bodyPr>
          <a:lstStyle/>
          <a:p>
            <a:pPr marL="0" indent="0">
              <a:buNone/>
            </a:pPr>
            <a:r>
              <a:rPr lang="en-US" sz="2800" dirty="0"/>
              <a:t>Mike Kloch</a:t>
            </a:r>
          </a:p>
          <a:p>
            <a:pPr marL="0" indent="0">
              <a:buNone/>
            </a:pPr>
            <a:r>
              <a:rPr lang="en-US" sz="2800" dirty="0"/>
              <a:t>(541) 848-7790</a:t>
            </a:r>
          </a:p>
          <a:p>
            <a:pPr marL="0" indent="0">
              <a:buNone/>
            </a:pPr>
            <a:r>
              <a:rPr lang="en-US" sz="2800" dirty="0"/>
              <a:t>Cuckoo@mikekloch.com</a:t>
            </a:r>
          </a:p>
          <a:p>
            <a:endParaRPr lang="en-US" dirty="0"/>
          </a:p>
          <a:p>
            <a:r>
              <a:rPr lang="en-US" sz="2400" dirty="0"/>
              <a:t>For links to the listed references, tips for CFIs and more, go to my webpage:</a:t>
            </a:r>
          </a:p>
          <a:p>
            <a:pPr lvl="1">
              <a:buNone/>
            </a:pPr>
            <a:r>
              <a:rPr lang="en-US" sz="2400" dirty="0">
                <a:hlinkClick r:id="rId3"/>
              </a:rPr>
              <a:t>www.mikekloch.com</a:t>
            </a:r>
            <a:endParaRPr lang="en-US" sz="2400" dirty="0"/>
          </a:p>
          <a:p>
            <a:pPr lvl="1">
              <a:buNone/>
            </a:pPr>
            <a:endParaRPr lang="en-US" sz="22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t>
            </a:r>
          </a:p>
        </p:txBody>
      </p:sp>
      <p:sp>
        <p:nvSpPr>
          <p:cNvPr id="3" name="Content Placeholder 2"/>
          <p:cNvSpPr>
            <a:spLocks noGrp="1"/>
          </p:cNvSpPr>
          <p:nvPr>
            <p:ph sz="quarter" idx="13"/>
          </p:nvPr>
        </p:nvSpPr>
        <p:spPr/>
        <p:txBody>
          <a:bodyPr>
            <a:normAutofit/>
          </a:bodyPr>
          <a:lstStyle/>
          <a:p>
            <a:pPr algn="ctr">
              <a:buNone/>
            </a:pPr>
            <a:endParaRPr lang="en-US" sz="3600" dirty="0"/>
          </a:p>
          <a:p>
            <a:pPr algn="ctr">
              <a:buNone/>
            </a:pPr>
            <a:endParaRPr lang="en-US" sz="36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1390" y="1531938"/>
            <a:ext cx="5143500" cy="5143500"/>
          </a:xfrm>
          <a:prstGeom prst="rect">
            <a:avLst/>
          </a:prstGeom>
        </p:spPr>
      </p:pic>
      <p:pic>
        <p:nvPicPr>
          <p:cNvPr id="4" name="Picture 3" descr="Logo, company name&#10;&#10;Description automatically generated">
            <a:extLst>
              <a:ext uri="{FF2B5EF4-FFF2-40B4-BE49-F238E27FC236}">
                <a16:creationId xmlns:a16="http://schemas.microsoft.com/office/drawing/2014/main" id="{2B3C3519-E759-C597-4B17-435AFC3A83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9934" y="5159022"/>
            <a:ext cx="1400509" cy="14065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3"/>
          </p:nvPr>
        </p:nvSpPr>
        <p:spPr/>
        <p:txBody>
          <a:bodyPr>
            <a:normAutofit/>
          </a:bodyPr>
          <a:lstStyle/>
          <a:p>
            <a:pPr algn="ctr">
              <a:buNone/>
            </a:pPr>
            <a:endParaRPr lang="en-US" sz="6000" b="1" dirty="0"/>
          </a:p>
          <a:p>
            <a:pPr algn="ctr">
              <a:buNone/>
            </a:pPr>
            <a:r>
              <a:rPr lang="en-US" sz="6000" b="1" dirty="0"/>
              <a:t>THE END</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cean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spDef>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accent1">
              <a:lumMod val="20000"/>
              <a:lumOff val="80000"/>
            </a:schemeClr>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cean design template.potx" id="{466E1E68-C1A8-4BB0-BC55-494FA3A4D8AF}" vid="{0F04AA04-35D5-4457-B275-01E58ADDD782}"/>
    </a:ext>
  </a:extLst>
</a:theme>
</file>

<file path=ppt/theme/theme2.xml><?xml version="1.0" encoding="utf-8"?>
<a:theme xmlns:a="http://schemas.openxmlformats.org/drawingml/2006/main" name="FAA_slide_template_bluecover_whitebackground[2]">
  <a:themeElements>
    <a:clrScheme name="FAA_slide_template_bluecover_whitebackground[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A_slide_template_bluecover_whitebackground[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FAA_slide_template_bluecover_whitebackground[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A_slide_template_bluecover_whitebackground[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A_slide_template_bluecover_whitebackground[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A_slide_template_bluecover_whitebackground[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A_slide_template_bluecover_whitebackground[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A_slide_template_bluecover_whitebackground[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A_slide_template_bluecover_whitebackground[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A_slide_template_bluecover_whitebackground[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A_slide_template_bluecover_whitebackground[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A_slide_template_bluecover_whitebackground[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A_slide_template_bluecover_whitebackground[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A_slide_template_bluecover_whitebackground[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DC6412-8CE7-4C8A-96E9-2669F16D17E8}">
  <ds:schemaRefs>
    <ds:schemaRef ds:uri="http://www.w3.org/XML/1998/namespace"/>
    <ds:schemaRef ds:uri="40262f94-9f35-4ac3-9a90-690165a166b7"/>
    <ds:schemaRef ds:uri="a4f35948-e619-41b3-aa29-22878b09cfd2"/>
    <ds:schemaRef ds:uri="http://purl.org/dc/dcmitype/"/>
    <ds:schemaRef ds:uri="http://schemas.microsoft.com/office/2006/documentManagement/types"/>
    <ds:schemaRef ds:uri="http://purl.org/dc/elements/1.1/"/>
    <ds:schemaRef ds:uri="http://schemas.microsoft.com/office/infopath/2007/PartnerControls"/>
    <ds:schemaRef ds:uri="http://purl.org/dc/term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F195433-C13C-4992-BB9A-17B0DB253F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D6C63E-22D9-40FD-AF90-6F5632A430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Ocean design template</Template>
  <TotalTime>23864</TotalTime>
  <Words>4278</Words>
  <Application>Microsoft Office PowerPoint</Application>
  <PresentationFormat>Widescreen</PresentationFormat>
  <Paragraphs>401</Paragraphs>
  <Slides>42</Slides>
  <Notes>36</Notes>
  <HiddenSlides>2</HiddenSlides>
  <MMClips>1</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42</vt:i4>
      </vt:variant>
    </vt:vector>
  </HeadingPairs>
  <TitlesOfParts>
    <vt:vector size="47" baseType="lpstr">
      <vt:lpstr>Arial</vt:lpstr>
      <vt:lpstr>Times New Roman</vt:lpstr>
      <vt:lpstr>Ocean design template</vt:lpstr>
      <vt:lpstr>FAA_slide_template_bluecover_whitebackground[2]</vt:lpstr>
      <vt:lpstr>1_Custom Design</vt:lpstr>
      <vt:lpstr>PowerPoint Presentation</vt:lpstr>
      <vt:lpstr>PowerPoint Presentation</vt:lpstr>
      <vt:lpstr>admin</vt:lpstr>
      <vt:lpstr>Mike “Cuckoo” Kloch</vt:lpstr>
      <vt:lpstr>Why are we here?</vt:lpstr>
      <vt:lpstr>Agenda</vt:lpstr>
      <vt:lpstr>Airport traffic patterns</vt:lpstr>
      <vt:lpstr>Regulations</vt:lpstr>
      <vt:lpstr>Simply SAID the regulations are:</vt:lpstr>
      <vt:lpstr>Chart Supplement graphic depictions</vt:lpstr>
      <vt:lpstr>The Pattern</vt:lpstr>
      <vt:lpstr>safety</vt:lpstr>
      <vt:lpstr>Question: is there an “active” runway</vt:lpstr>
      <vt:lpstr>Entry and exit</vt:lpstr>
      <vt:lpstr>Standard Pattern entry</vt:lpstr>
      <vt:lpstr>The pattern</vt:lpstr>
      <vt:lpstr>Standard pattern entry</vt:lpstr>
      <vt:lpstr>Opposite side entries</vt:lpstr>
      <vt:lpstr>Alternate entry</vt:lpstr>
      <vt:lpstr>departures</vt:lpstr>
      <vt:lpstr>procedures</vt:lpstr>
      <vt:lpstr>procedures</vt:lpstr>
      <vt:lpstr>PowerPoint Presentation</vt:lpstr>
      <vt:lpstr>Adjustments &amp; spacing</vt:lpstr>
      <vt:lpstr>Adjustments &amp; spacing</vt:lpstr>
      <vt:lpstr>Lineup on final</vt:lpstr>
      <vt:lpstr>PowerPoint Presentation</vt:lpstr>
      <vt:lpstr>Instrument approaches</vt:lpstr>
      <vt:lpstr>Overhead approach maneuver</vt:lpstr>
      <vt:lpstr>Runup area etiquette </vt:lpstr>
      <vt:lpstr>BDN Helo ops</vt:lpstr>
      <vt:lpstr>A Sarcastic View of Pattern flying</vt:lpstr>
      <vt:lpstr>Tips for teaching patterns</vt:lpstr>
      <vt:lpstr>Tips for teaching patterns</vt:lpstr>
      <vt:lpstr>Do</vt:lpstr>
      <vt:lpstr>benefits</vt:lpstr>
      <vt:lpstr>Things to remember</vt:lpstr>
      <vt:lpstr>Negative motivation</vt:lpstr>
      <vt:lpstr>References</vt:lpstr>
      <vt:lpstr>Contact info</vt:lpstr>
      <vt:lpstr>Questions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Michael Kloch</dc:creator>
  <cp:lastModifiedBy>Mike Kloch</cp:lastModifiedBy>
  <cp:revision>273</cp:revision>
  <cp:lastPrinted>2018-03-05T21:57:10Z</cp:lastPrinted>
  <dcterms:created xsi:type="dcterms:W3CDTF">2018-02-06T23:23:33Z</dcterms:created>
  <dcterms:modified xsi:type="dcterms:W3CDTF">2023-05-12T12:34:40Z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74065000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